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4"/>
  </p:notesMasterIdLst>
  <p:handoutMasterIdLst>
    <p:handoutMasterId r:id="rId15"/>
  </p:handoutMasterIdLst>
  <p:sldIdLst>
    <p:sldId id="259" r:id="rId2"/>
    <p:sldId id="260" r:id="rId3"/>
    <p:sldId id="261" r:id="rId4"/>
    <p:sldId id="262" r:id="rId5"/>
    <p:sldId id="264" r:id="rId6"/>
    <p:sldId id="265" r:id="rId7"/>
    <p:sldId id="273" r:id="rId8"/>
    <p:sldId id="271" r:id="rId9"/>
    <p:sldId id="274" r:id="rId10"/>
    <p:sldId id="275" r:id="rId11"/>
    <p:sldId id="276" r:id="rId12"/>
    <p:sldId id="263" r:id="rId13"/>
  </p:sldIdLst>
  <p:sldSz cx="12192000" cy="6858000"/>
  <p:notesSz cx="7315200" cy="9601200"/>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2D9278-D3B0-433C-9A01-DC7801B119C0}" v="75" dt="2023-03-02T19:07:43.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15"/>
    <p:restoredTop sz="86395" autoAdjust="0"/>
  </p:normalViewPr>
  <p:slideViewPr>
    <p:cSldViewPr>
      <p:cViewPr varScale="1">
        <p:scale>
          <a:sx n="103" d="100"/>
          <a:sy n="103" d="100"/>
        </p:scale>
        <p:origin x="828" y="1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0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Garner" userId="ce931564-db8f-40e1-869e-2ae2d1d7d7a7" providerId="ADAL" clId="{292D9278-D3B0-433C-9A01-DC7801B119C0}"/>
    <pc:docChg chg="undo custSel addSld delSld modSld sldOrd">
      <pc:chgData name="Mark Garner" userId="ce931564-db8f-40e1-869e-2ae2d1d7d7a7" providerId="ADAL" clId="{292D9278-D3B0-433C-9A01-DC7801B119C0}" dt="2023-03-02T19:08:02.969" v="1837" actId="1076"/>
      <pc:docMkLst>
        <pc:docMk/>
      </pc:docMkLst>
      <pc:sldChg chg="addSp delSp modSp mod">
        <pc:chgData name="Mark Garner" userId="ce931564-db8f-40e1-869e-2ae2d1d7d7a7" providerId="ADAL" clId="{292D9278-D3B0-433C-9A01-DC7801B119C0}" dt="2023-03-02T19:07:47.985" v="1836" actId="1076"/>
        <pc:sldMkLst>
          <pc:docMk/>
          <pc:sldMk cId="814705325" sldId="259"/>
        </pc:sldMkLst>
        <pc:spChg chg="add del mod">
          <ac:chgData name="Mark Garner" userId="ce931564-db8f-40e1-869e-2ae2d1d7d7a7" providerId="ADAL" clId="{292D9278-D3B0-433C-9A01-DC7801B119C0}" dt="2023-03-02T17:47:02.949" v="4"/>
          <ac:spMkLst>
            <pc:docMk/>
            <pc:sldMk cId="814705325" sldId="259"/>
            <ac:spMk id="2" creationId="{E4D0C3AC-8C15-0D8A-86AC-63CCB15D3DC2}"/>
          </ac:spMkLst>
        </pc:spChg>
        <pc:spChg chg="add mod">
          <ac:chgData name="Mark Garner" userId="ce931564-db8f-40e1-869e-2ae2d1d7d7a7" providerId="ADAL" clId="{292D9278-D3B0-433C-9A01-DC7801B119C0}" dt="2023-03-02T19:04:31.725" v="1808" actId="1076"/>
          <ac:spMkLst>
            <pc:docMk/>
            <pc:sldMk cId="814705325" sldId="259"/>
            <ac:spMk id="3" creationId="{F4D7A724-BA02-F069-2CA9-8D0F9B0A35E8}"/>
          </ac:spMkLst>
        </pc:spChg>
        <pc:spChg chg="add mod">
          <ac:chgData name="Mark Garner" userId="ce931564-db8f-40e1-869e-2ae2d1d7d7a7" providerId="ADAL" clId="{292D9278-D3B0-433C-9A01-DC7801B119C0}" dt="2023-03-02T19:05:30.991" v="1817" actId="14100"/>
          <ac:spMkLst>
            <pc:docMk/>
            <pc:sldMk cId="814705325" sldId="259"/>
            <ac:spMk id="4" creationId="{45CA2F28-D4D1-138D-FD3B-19D66305661E}"/>
          </ac:spMkLst>
        </pc:spChg>
        <pc:picChg chg="add mod">
          <ac:chgData name="Mark Garner" userId="ce931564-db8f-40e1-869e-2ae2d1d7d7a7" providerId="ADAL" clId="{292D9278-D3B0-433C-9A01-DC7801B119C0}" dt="2023-03-02T19:07:47.985" v="1836" actId="1076"/>
          <ac:picMkLst>
            <pc:docMk/>
            <pc:sldMk cId="814705325" sldId="259"/>
            <ac:picMk id="6" creationId="{7255054B-A8F7-05E4-D8F8-D0D2F36A8BC8}"/>
          </ac:picMkLst>
        </pc:picChg>
        <pc:picChg chg="add mod">
          <ac:chgData name="Mark Garner" userId="ce931564-db8f-40e1-869e-2ae2d1d7d7a7" providerId="ADAL" clId="{292D9278-D3B0-433C-9A01-DC7801B119C0}" dt="2023-03-02T19:07:43.798" v="1834" actId="1076"/>
          <ac:picMkLst>
            <pc:docMk/>
            <pc:sldMk cId="814705325" sldId="259"/>
            <ac:picMk id="1026" creationId="{F01B8772-4AD7-5116-F268-D71F8D714E8E}"/>
          </ac:picMkLst>
        </pc:picChg>
        <pc:picChg chg="add del mod">
          <ac:chgData name="Mark Garner" userId="ce931564-db8f-40e1-869e-2ae2d1d7d7a7" providerId="ADAL" clId="{292D9278-D3B0-433C-9A01-DC7801B119C0}" dt="2023-03-02T19:07:38.588" v="1831" actId="478"/>
          <ac:picMkLst>
            <pc:docMk/>
            <pc:sldMk cId="814705325" sldId="259"/>
            <ac:picMk id="1028" creationId="{EEAF53C3-7414-FA45-FB23-CCFBB513EEFF}"/>
          </ac:picMkLst>
        </pc:picChg>
        <pc:picChg chg="add del">
          <ac:chgData name="Mark Garner" userId="ce931564-db8f-40e1-869e-2ae2d1d7d7a7" providerId="ADAL" clId="{292D9278-D3B0-433C-9A01-DC7801B119C0}" dt="2023-03-02T19:07:06.678" v="1824" actId="478"/>
          <ac:picMkLst>
            <pc:docMk/>
            <pc:sldMk cId="814705325" sldId="259"/>
            <ac:picMk id="1030" creationId="{84FBEF73-DA1C-9BB9-7B29-20782AF599A6}"/>
          </ac:picMkLst>
        </pc:picChg>
        <pc:picChg chg="add del mod">
          <ac:chgData name="Mark Garner" userId="ce931564-db8f-40e1-869e-2ae2d1d7d7a7" providerId="ADAL" clId="{292D9278-D3B0-433C-9A01-DC7801B119C0}" dt="2023-03-02T19:07:36.685" v="1829" actId="478"/>
          <ac:picMkLst>
            <pc:docMk/>
            <pc:sldMk cId="814705325" sldId="259"/>
            <ac:picMk id="1032" creationId="{8335EABC-DA69-6BF2-C3C0-CA12C7B8B8F4}"/>
          </ac:picMkLst>
        </pc:picChg>
      </pc:sldChg>
      <pc:sldChg chg="addSp modSp add mod">
        <pc:chgData name="Mark Garner" userId="ce931564-db8f-40e1-869e-2ae2d1d7d7a7" providerId="ADAL" clId="{292D9278-D3B0-433C-9A01-DC7801B119C0}" dt="2023-03-02T19:08:02.969" v="1837" actId="1076"/>
        <pc:sldMkLst>
          <pc:docMk/>
          <pc:sldMk cId="2732789417" sldId="260"/>
        </pc:sldMkLst>
        <pc:spChg chg="mod">
          <ac:chgData name="Mark Garner" userId="ce931564-db8f-40e1-869e-2ae2d1d7d7a7" providerId="ADAL" clId="{292D9278-D3B0-433C-9A01-DC7801B119C0}" dt="2023-03-02T19:08:02.969" v="1837" actId="1076"/>
          <ac:spMkLst>
            <pc:docMk/>
            <pc:sldMk cId="2732789417" sldId="260"/>
            <ac:spMk id="3" creationId="{F4D7A724-BA02-F069-2CA9-8D0F9B0A35E8}"/>
          </ac:spMkLst>
        </pc:spChg>
        <pc:spChg chg="add mod">
          <ac:chgData name="Mark Garner" userId="ce931564-db8f-40e1-869e-2ae2d1d7d7a7" providerId="ADAL" clId="{292D9278-D3B0-433C-9A01-DC7801B119C0}" dt="2023-03-02T18:51:13.267" v="1340" actId="1076"/>
          <ac:spMkLst>
            <pc:docMk/>
            <pc:sldMk cId="2732789417" sldId="260"/>
            <ac:spMk id="4" creationId="{FA05C51C-9E36-1209-0E36-933D990EA209}"/>
          </ac:spMkLst>
        </pc:spChg>
        <pc:spChg chg="add mod">
          <ac:chgData name="Mark Garner" userId="ce931564-db8f-40e1-869e-2ae2d1d7d7a7" providerId="ADAL" clId="{292D9278-D3B0-433C-9A01-DC7801B119C0}" dt="2023-03-02T18:52:56.363" v="1421" actId="1076"/>
          <ac:spMkLst>
            <pc:docMk/>
            <pc:sldMk cId="2732789417" sldId="260"/>
            <ac:spMk id="5" creationId="{DF25CD13-0D8D-4D5E-6C06-76B15D0FE81D}"/>
          </ac:spMkLst>
        </pc:spChg>
      </pc:sldChg>
      <pc:sldChg chg="addSp delSp modSp add mod">
        <pc:chgData name="Mark Garner" userId="ce931564-db8f-40e1-869e-2ae2d1d7d7a7" providerId="ADAL" clId="{292D9278-D3B0-433C-9A01-DC7801B119C0}" dt="2023-03-02T18:53:23.479" v="1426" actId="478"/>
        <pc:sldMkLst>
          <pc:docMk/>
          <pc:sldMk cId="3334057018" sldId="261"/>
        </pc:sldMkLst>
        <pc:spChg chg="mod">
          <ac:chgData name="Mark Garner" userId="ce931564-db8f-40e1-869e-2ae2d1d7d7a7" providerId="ADAL" clId="{292D9278-D3B0-433C-9A01-DC7801B119C0}" dt="2023-03-02T18:51:28.389" v="1351" actId="14100"/>
          <ac:spMkLst>
            <pc:docMk/>
            <pc:sldMk cId="3334057018" sldId="261"/>
            <ac:spMk id="3" creationId="{F4D7A724-BA02-F069-2CA9-8D0F9B0A35E8}"/>
          </ac:spMkLst>
        </pc:spChg>
        <pc:spChg chg="add del mod">
          <ac:chgData name="Mark Garner" userId="ce931564-db8f-40e1-869e-2ae2d1d7d7a7" providerId="ADAL" clId="{292D9278-D3B0-433C-9A01-DC7801B119C0}" dt="2023-03-02T18:15:07.083" v="160"/>
          <ac:spMkLst>
            <pc:docMk/>
            <pc:sldMk cId="3334057018" sldId="261"/>
            <ac:spMk id="11" creationId="{DECE097E-C1EF-FC85-03FA-B118C8A00231}"/>
          </ac:spMkLst>
        </pc:spChg>
        <pc:spChg chg="add mod">
          <ac:chgData name="Mark Garner" userId="ce931564-db8f-40e1-869e-2ae2d1d7d7a7" providerId="ADAL" clId="{292D9278-D3B0-433C-9A01-DC7801B119C0}" dt="2023-03-02T18:17:50.068" v="236" actId="1076"/>
          <ac:spMkLst>
            <pc:docMk/>
            <pc:sldMk cId="3334057018" sldId="261"/>
            <ac:spMk id="12" creationId="{7A5141B0-C282-B6C2-C489-42ED8801353E}"/>
          </ac:spMkLst>
        </pc:spChg>
        <pc:spChg chg="add mod">
          <ac:chgData name="Mark Garner" userId="ce931564-db8f-40e1-869e-2ae2d1d7d7a7" providerId="ADAL" clId="{292D9278-D3B0-433C-9A01-DC7801B119C0}" dt="2023-03-02T18:16:37.140" v="228" actId="208"/>
          <ac:spMkLst>
            <pc:docMk/>
            <pc:sldMk cId="3334057018" sldId="261"/>
            <ac:spMk id="13" creationId="{3C563A2B-85E0-85F3-6E52-D225305A892D}"/>
          </ac:spMkLst>
        </pc:spChg>
        <pc:spChg chg="add del mod">
          <ac:chgData name="Mark Garner" userId="ce931564-db8f-40e1-869e-2ae2d1d7d7a7" providerId="ADAL" clId="{292D9278-D3B0-433C-9A01-DC7801B119C0}" dt="2023-03-02T18:53:23.479" v="1426" actId="478"/>
          <ac:spMkLst>
            <pc:docMk/>
            <pc:sldMk cId="3334057018" sldId="261"/>
            <ac:spMk id="17" creationId="{37206571-0335-718E-70C4-DC3CCDA0B8A4}"/>
          </ac:spMkLst>
        </pc:spChg>
        <pc:picChg chg="add del mod">
          <ac:chgData name="Mark Garner" userId="ce931564-db8f-40e1-869e-2ae2d1d7d7a7" providerId="ADAL" clId="{292D9278-D3B0-433C-9A01-DC7801B119C0}" dt="2023-03-02T18:01:13.669" v="93" actId="478"/>
          <ac:picMkLst>
            <pc:docMk/>
            <pc:sldMk cId="3334057018" sldId="261"/>
            <ac:picMk id="4" creationId="{91D2B60C-4A19-2F24-32DE-594DC0BC562E}"/>
          </ac:picMkLst>
        </pc:picChg>
        <pc:picChg chg="add del">
          <ac:chgData name="Mark Garner" userId="ce931564-db8f-40e1-869e-2ae2d1d7d7a7" providerId="ADAL" clId="{292D9278-D3B0-433C-9A01-DC7801B119C0}" dt="2023-03-02T18:01:14.309" v="94" actId="478"/>
          <ac:picMkLst>
            <pc:docMk/>
            <pc:sldMk cId="3334057018" sldId="261"/>
            <ac:picMk id="6" creationId="{ECA61D64-534E-7324-6060-56C985A0AC36}"/>
          </ac:picMkLst>
        </pc:picChg>
        <pc:picChg chg="add del mod">
          <ac:chgData name="Mark Garner" userId="ce931564-db8f-40e1-869e-2ae2d1d7d7a7" providerId="ADAL" clId="{292D9278-D3B0-433C-9A01-DC7801B119C0}" dt="2023-03-02T18:01:14.914" v="95" actId="478"/>
          <ac:picMkLst>
            <pc:docMk/>
            <pc:sldMk cId="3334057018" sldId="261"/>
            <ac:picMk id="8" creationId="{5270A8E6-F5D6-16FD-E948-A0042A2E5D9D}"/>
          </ac:picMkLst>
        </pc:picChg>
        <pc:picChg chg="add mod">
          <ac:chgData name="Mark Garner" userId="ce931564-db8f-40e1-869e-2ae2d1d7d7a7" providerId="ADAL" clId="{292D9278-D3B0-433C-9A01-DC7801B119C0}" dt="2023-03-02T18:03:52.108" v="99" actId="1076"/>
          <ac:picMkLst>
            <pc:docMk/>
            <pc:sldMk cId="3334057018" sldId="261"/>
            <ac:picMk id="10" creationId="{1F122082-2FB6-BB8C-8B6D-5F727F199023}"/>
          </ac:picMkLst>
        </pc:picChg>
        <pc:cxnChg chg="add mod">
          <ac:chgData name="Mark Garner" userId="ce931564-db8f-40e1-869e-2ae2d1d7d7a7" providerId="ADAL" clId="{292D9278-D3B0-433C-9A01-DC7801B119C0}" dt="2023-03-02T18:17:23.513" v="235" actId="208"/>
          <ac:cxnSpMkLst>
            <pc:docMk/>
            <pc:sldMk cId="3334057018" sldId="261"/>
            <ac:cxnSpMk id="15" creationId="{A8A9C52C-82C0-7A61-E84C-26138C2EB989}"/>
          </ac:cxnSpMkLst>
        </pc:cxnChg>
      </pc:sldChg>
      <pc:sldChg chg="addSp delSp modSp add mod">
        <pc:chgData name="Mark Garner" userId="ce931564-db8f-40e1-869e-2ae2d1d7d7a7" providerId="ADAL" clId="{292D9278-D3B0-433C-9A01-DC7801B119C0}" dt="2023-03-02T18:51:38.939" v="1362" actId="14100"/>
        <pc:sldMkLst>
          <pc:docMk/>
          <pc:sldMk cId="2886209995" sldId="262"/>
        </pc:sldMkLst>
        <pc:spChg chg="mod">
          <ac:chgData name="Mark Garner" userId="ce931564-db8f-40e1-869e-2ae2d1d7d7a7" providerId="ADAL" clId="{292D9278-D3B0-433C-9A01-DC7801B119C0}" dt="2023-03-02T18:51:38.939" v="1362" actId="14100"/>
          <ac:spMkLst>
            <pc:docMk/>
            <pc:sldMk cId="2886209995" sldId="262"/>
            <ac:spMk id="3" creationId="{F4D7A724-BA02-F069-2CA9-8D0F9B0A35E8}"/>
          </ac:spMkLst>
        </pc:spChg>
        <pc:spChg chg="add mod">
          <ac:chgData name="Mark Garner" userId="ce931564-db8f-40e1-869e-2ae2d1d7d7a7" providerId="ADAL" clId="{292D9278-D3B0-433C-9A01-DC7801B119C0}" dt="2023-03-02T18:19:07.839" v="309" actId="313"/>
          <ac:spMkLst>
            <pc:docMk/>
            <pc:sldMk cId="2886209995" sldId="262"/>
            <ac:spMk id="12" creationId="{7C9ECBD7-75E4-5288-D5C0-2A26B1F02D6C}"/>
          </ac:spMkLst>
        </pc:spChg>
        <pc:spChg chg="add mod">
          <ac:chgData name="Mark Garner" userId="ce931564-db8f-40e1-869e-2ae2d1d7d7a7" providerId="ADAL" clId="{292D9278-D3B0-433C-9A01-DC7801B119C0}" dt="2023-03-02T18:19:43.540" v="323" actId="1076"/>
          <ac:spMkLst>
            <pc:docMk/>
            <pc:sldMk cId="2886209995" sldId="262"/>
            <ac:spMk id="15" creationId="{AEE83816-43C2-1395-1347-5D4639B149B0}"/>
          </ac:spMkLst>
        </pc:spChg>
        <pc:spChg chg="add mod">
          <ac:chgData name="Mark Garner" userId="ce931564-db8f-40e1-869e-2ae2d1d7d7a7" providerId="ADAL" clId="{292D9278-D3B0-433C-9A01-DC7801B119C0}" dt="2023-03-02T18:19:51.267" v="326" actId="1076"/>
          <ac:spMkLst>
            <pc:docMk/>
            <pc:sldMk cId="2886209995" sldId="262"/>
            <ac:spMk id="16" creationId="{7D780173-F202-F1F8-C331-08BD0778739D}"/>
          </ac:spMkLst>
        </pc:spChg>
        <pc:picChg chg="add del mod">
          <ac:chgData name="Mark Garner" userId="ce931564-db8f-40e1-869e-2ae2d1d7d7a7" providerId="ADAL" clId="{292D9278-D3B0-433C-9A01-DC7801B119C0}" dt="2023-03-02T18:01:07.664" v="88" actId="478"/>
          <ac:picMkLst>
            <pc:docMk/>
            <pc:sldMk cId="2886209995" sldId="262"/>
            <ac:picMk id="4" creationId="{B39800FC-3AEE-BEAC-EE04-B0298A1F2FFF}"/>
          </ac:picMkLst>
        </pc:picChg>
        <pc:picChg chg="add del mod">
          <ac:chgData name="Mark Garner" userId="ce931564-db8f-40e1-869e-2ae2d1d7d7a7" providerId="ADAL" clId="{292D9278-D3B0-433C-9A01-DC7801B119C0}" dt="2023-03-02T18:01:08.402" v="90" actId="478"/>
          <ac:picMkLst>
            <pc:docMk/>
            <pc:sldMk cId="2886209995" sldId="262"/>
            <ac:picMk id="6" creationId="{2DCB5550-5EA6-86BB-B980-F8621FA1DFA4}"/>
          </ac:picMkLst>
        </pc:picChg>
        <pc:picChg chg="add del mod">
          <ac:chgData name="Mark Garner" userId="ce931564-db8f-40e1-869e-2ae2d1d7d7a7" providerId="ADAL" clId="{292D9278-D3B0-433C-9A01-DC7801B119C0}" dt="2023-03-02T18:01:09.068" v="91" actId="478"/>
          <ac:picMkLst>
            <pc:docMk/>
            <pc:sldMk cId="2886209995" sldId="262"/>
            <ac:picMk id="8" creationId="{FBDC04E2-9FE4-B9FC-F5E5-F7107A24661E}"/>
          </ac:picMkLst>
        </pc:picChg>
        <pc:picChg chg="add mod">
          <ac:chgData name="Mark Garner" userId="ce931564-db8f-40e1-869e-2ae2d1d7d7a7" providerId="ADAL" clId="{292D9278-D3B0-433C-9A01-DC7801B119C0}" dt="2023-03-02T18:20:05.026" v="327" actId="14100"/>
          <ac:picMkLst>
            <pc:docMk/>
            <pc:sldMk cId="2886209995" sldId="262"/>
            <ac:picMk id="10" creationId="{C8B7C7CB-8574-398C-2FFE-A8C077824BC7}"/>
          </ac:picMkLst>
        </pc:picChg>
        <pc:picChg chg="add del mod">
          <ac:chgData name="Mark Garner" userId="ce931564-db8f-40e1-869e-2ae2d1d7d7a7" providerId="ADAL" clId="{292D9278-D3B0-433C-9A01-DC7801B119C0}" dt="2023-03-02T18:18:33.093" v="249" actId="478"/>
          <ac:picMkLst>
            <pc:docMk/>
            <pc:sldMk cId="2886209995" sldId="262"/>
            <ac:picMk id="11" creationId="{EA1D6F6A-2481-ABAA-085F-3D9AC11C94CC}"/>
          </ac:picMkLst>
        </pc:picChg>
        <pc:cxnChg chg="add mod">
          <ac:chgData name="Mark Garner" userId="ce931564-db8f-40e1-869e-2ae2d1d7d7a7" providerId="ADAL" clId="{292D9278-D3B0-433C-9A01-DC7801B119C0}" dt="2023-03-02T18:19:16.750" v="310" actId="14100"/>
          <ac:cxnSpMkLst>
            <pc:docMk/>
            <pc:sldMk cId="2886209995" sldId="262"/>
            <ac:cxnSpMk id="13" creationId="{EEA79CF8-331C-F00B-966C-185468B0A5A1}"/>
          </ac:cxnSpMkLst>
        </pc:cxnChg>
      </pc:sldChg>
      <pc:sldChg chg="addSp delSp modSp add mod">
        <pc:chgData name="Mark Garner" userId="ce931564-db8f-40e1-869e-2ae2d1d7d7a7" providerId="ADAL" clId="{292D9278-D3B0-433C-9A01-DC7801B119C0}" dt="2023-03-02T19:01:40.712" v="1805" actId="1076"/>
        <pc:sldMkLst>
          <pc:docMk/>
          <pc:sldMk cId="4118702125" sldId="263"/>
        </pc:sldMkLst>
        <pc:spChg chg="del mod">
          <ac:chgData name="Mark Garner" userId="ce931564-db8f-40e1-869e-2ae2d1d7d7a7" providerId="ADAL" clId="{292D9278-D3B0-433C-9A01-DC7801B119C0}" dt="2023-03-02T19:00:00.917" v="1765" actId="478"/>
          <ac:spMkLst>
            <pc:docMk/>
            <pc:sldMk cId="4118702125" sldId="263"/>
            <ac:spMk id="3" creationId="{F4D7A724-BA02-F069-2CA9-8D0F9B0A35E8}"/>
          </ac:spMkLst>
        </pc:spChg>
        <pc:spChg chg="add mod">
          <ac:chgData name="Mark Garner" userId="ce931564-db8f-40e1-869e-2ae2d1d7d7a7" providerId="ADAL" clId="{292D9278-D3B0-433C-9A01-DC7801B119C0}" dt="2023-03-02T19:01:36.177" v="1803" actId="1076"/>
          <ac:spMkLst>
            <pc:docMk/>
            <pc:sldMk cId="4118702125" sldId="263"/>
            <ac:spMk id="4" creationId="{726EAB0E-05B2-DF01-2087-F9B43495595B}"/>
          </ac:spMkLst>
        </pc:spChg>
        <pc:spChg chg="add mod">
          <ac:chgData name="Mark Garner" userId="ce931564-db8f-40e1-869e-2ae2d1d7d7a7" providerId="ADAL" clId="{292D9278-D3B0-433C-9A01-DC7801B119C0}" dt="2023-03-02T19:00:59.773" v="1796" actId="20577"/>
          <ac:spMkLst>
            <pc:docMk/>
            <pc:sldMk cId="4118702125" sldId="263"/>
            <ac:spMk id="5" creationId="{BD720859-549B-F62F-BB31-BB1E6255CFBB}"/>
          </ac:spMkLst>
        </pc:spChg>
        <pc:picChg chg="add mod">
          <ac:chgData name="Mark Garner" userId="ce931564-db8f-40e1-869e-2ae2d1d7d7a7" providerId="ADAL" clId="{292D9278-D3B0-433C-9A01-DC7801B119C0}" dt="2023-03-02T19:01:40.712" v="1805" actId="1076"/>
          <ac:picMkLst>
            <pc:docMk/>
            <pc:sldMk cId="4118702125" sldId="263"/>
            <ac:picMk id="7" creationId="{10EC81AE-6F12-33AC-FE83-013FEBFD426B}"/>
          </ac:picMkLst>
        </pc:picChg>
      </pc:sldChg>
      <pc:sldChg chg="addSp modSp add mod">
        <pc:chgData name="Mark Garner" userId="ce931564-db8f-40e1-869e-2ae2d1d7d7a7" providerId="ADAL" clId="{292D9278-D3B0-433C-9A01-DC7801B119C0}" dt="2023-03-02T18:54:02.401" v="1429" actId="14100"/>
        <pc:sldMkLst>
          <pc:docMk/>
          <pc:sldMk cId="742996343" sldId="264"/>
        </pc:sldMkLst>
        <pc:spChg chg="mod">
          <ac:chgData name="Mark Garner" userId="ce931564-db8f-40e1-869e-2ae2d1d7d7a7" providerId="ADAL" clId="{292D9278-D3B0-433C-9A01-DC7801B119C0}" dt="2023-03-02T18:51:48.673" v="1373" actId="14100"/>
          <ac:spMkLst>
            <pc:docMk/>
            <pc:sldMk cId="742996343" sldId="264"/>
            <ac:spMk id="3" creationId="{F4D7A724-BA02-F069-2CA9-8D0F9B0A35E8}"/>
          </ac:spMkLst>
        </pc:spChg>
        <pc:spChg chg="add mod">
          <ac:chgData name="Mark Garner" userId="ce931564-db8f-40e1-869e-2ae2d1d7d7a7" providerId="ADAL" clId="{292D9278-D3B0-433C-9A01-DC7801B119C0}" dt="2023-03-02T18:24:35.898" v="458" actId="14100"/>
          <ac:spMkLst>
            <pc:docMk/>
            <pc:sldMk cId="742996343" sldId="264"/>
            <ac:spMk id="5" creationId="{A524F905-F118-162A-9486-3BAC56A0EDDB}"/>
          </ac:spMkLst>
        </pc:spChg>
        <pc:spChg chg="add mod">
          <ac:chgData name="Mark Garner" userId="ce931564-db8f-40e1-869e-2ae2d1d7d7a7" providerId="ADAL" clId="{292D9278-D3B0-433C-9A01-DC7801B119C0}" dt="2023-03-02T18:24:15.986" v="456" actId="14100"/>
          <ac:spMkLst>
            <pc:docMk/>
            <pc:sldMk cId="742996343" sldId="264"/>
            <ac:spMk id="7" creationId="{6B4ED667-0071-F445-866C-F0B84AC31C0F}"/>
          </ac:spMkLst>
        </pc:spChg>
        <pc:picChg chg="add mod">
          <ac:chgData name="Mark Garner" userId="ce931564-db8f-40e1-869e-2ae2d1d7d7a7" providerId="ADAL" clId="{292D9278-D3B0-433C-9A01-DC7801B119C0}" dt="2023-03-02T18:22:47.875" v="331" actId="1076"/>
          <ac:picMkLst>
            <pc:docMk/>
            <pc:sldMk cId="742996343" sldId="264"/>
            <ac:picMk id="4" creationId="{FBD340BF-C5D6-597E-0625-849374C6C626}"/>
          </ac:picMkLst>
        </pc:picChg>
        <pc:cxnChg chg="add mod">
          <ac:chgData name="Mark Garner" userId="ce931564-db8f-40e1-869e-2ae2d1d7d7a7" providerId="ADAL" clId="{292D9278-D3B0-433C-9A01-DC7801B119C0}" dt="2023-03-02T18:27:15.922" v="515" actId="14100"/>
          <ac:cxnSpMkLst>
            <pc:docMk/>
            <pc:sldMk cId="742996343" sldId="264"/>
            <ac:cxnSpMk id="6" creationId="{EE4F8A49-2D9B-2D36-4C5F-98899ED411E6}"/>
          </ac:cxnSpMkLst>
        </pc:cxnChg>
        <pc:cxnChg chg="add mod">
          <ac:chgData name="Mark Garner" userId="ce931564-db8f-40e1-869e-2ae2d1d7d7a7" providerId="ADAL" clId="{292D9278-D3B0-433C-9A01-DC7801B119C0}" dt="2023-03-02T18:54:02.401" v="1429" actId="14100"/>
          <ac:cxnSpMkLst>
            <pc:docMk/>
            <pc:sldMk cId="742996343" sldId="264"/>
            <ac:cxnSpMk id="10" creationId="{EAC46120-D526-240F-47B3-8AE3DEE89577}"/>
          </ac:cxnSpMkLst>
        </pc:cxnChg>
      </pc:sldChg>
      <pc:sldChg chg="addSp delSp modSp add mod">
        <pc:chgData name="Mark Garner" userId="ce931564-db8f-40e1-869e-2ae2d1d7d7a7" providerId="ADAL" clId="{292D9278-D3B0-433C-9A01-DC7801B119C0}" dt="2023-03-02T18:55:57.424" v="1608" actId="1076"/>
        <pc:sldMkLst>
          <pc:docMk/>
          <pc:sldMk cId="1968556385" sldId="265"/>
        </pc:sldMkLst>
        <pc:spChg chg="mod">
          <ac:chgData name="Mark Garner" userId="ce931564-db8f-40e1-869e-2ae2d1d7d7a7" providerId="ADAL" clId="{292D9278-D3B0-433C-9A01-DC7801B119C0}" dt="2023-03-02T18:51:57.638" v="1384" actId="14100"/>
          <ac:spMkLst>
            <pc:docMk/>
            <pc:sldMk cId="1968556385" sldId="265"/>
            <ac:spMk id="3" creationId="{F4D7A724-BA02-F069-2CA9-8D0F9B0A35E8}"/>
          </ac:spMkLst>
        </pc:spChg>
        <pc:spChg chg="add mod">
          <ac:chgData name="Mark Garner" userId="ce931564-db8f-40e1-869e-2ae2d1d7d7a7" providerId="ADAL" clId="{292D9278-D3B0-433C-9A01-DC7801B119C0}" dt="2023-03-02T18:26:45.444" v="511" actId="14100"/>
          <ac:spMkLst>
            <pc:docMk/>
            <pc:sldMk cId="1968556385" sldId="265"/>
            <ac:spMk id="6" creationId="{FE3F6195-9796-FE39-8BAE-18F3160D1BE6}"/>
          </ac:spMkLst>
        </pc:spChg>
        <pc:spChg chg="add mod">
          <ac:chgData name="Mark Garner" userId="ce931564-db8f-40e1-869e-2ae2d1d7d7a7" providerId="ADAL" clId="{292D9278-D3B0-433C-9A01-DC7801B119C0}" dt="2023-03-02T18:27:06.663" v="513" actId="1076"/>
          <ac:spMkLst>
            <pc:docMk/>
            <pc:sldMk cId="1968556385" sldId="265"/>
            <ac:spMk id="8" creationId="{492B405E-C475-24DB-62E3-60D87219131A}"/>
          </ac:spMkLst>
        </pc:spChg>
        <pc:spChg chg="add mod">
          <ac:chgData name="Mark Garner" userId="ce931564-db8f-40e1-869e-2ae2d1d7d7a7" providerId="ADAL" clId="{292D9278-D3B0-433C-9A01-DC7801B119C0}" dt="2023-03-02T18:55:57.424" v="1608" actId="1076"/>
          <ac:spMkLst>
            <pc:docMk/>
            <pc:sldMk cId="1968556385" sldId="265"/>
            <ac:spMk id="12" creationId="{A0DFDE0E-6637-982D-E8A5-5299AB90011F}"/>
          </ac:spMkLst>
        </pc:spChg>
        <pc:picChg chg="add del mod">
          <ac:chgData name="Mark Garner" userId="ce931564-db8f-40e1-869e-2ae2d1d7d7a7" providerId="ADAL" clId="{292D9278-D3B0-433C-9A01-DC7801B119C0}" dt="2023-03-02T18:25:52.036" v="487" actId="478"/>
          <ac:picMkLst>
            <pc:docMk/>
            <pc:sldMk cId="1968556385" sldId="265"/>
            <ac:picMk id="4" creationId="{C667933D-286D-AB13-AD6D-9D20EE8CDB17}"/>
          </ac:picMkLst>
        </pc:picChg>
        <pc:picChg chg="add mod">
          <ac:chgData name="Mark Garner" userId="ce931564-db8f-40e1-869e-2ae2d1d7d7a7" providerId="ADAL" clId="{292D9278-D3B0-433C-9A01-DC7801B119C0}" dt="2023-03-02T18:26:09.162" v="493" actId="14100"/>
          <ac:picMkLst>
            <pc:docMk/>
            <pc:sldMk cId="1968556385" sldId="265"/>
            <ac:picMk id="5" creationId="{2DF9FCAC-A47F-9FB0-D385-673D990658D1}"/>
          </ac:picMkLst>
        </pc:picChg>
        <pc:cxnChg chg="add mod">
          <ac:chgData name="Mark Garner" userId="ce931564-db8f-40e1-869e-2ae2d1d7d7a7" providerId="ADAL" clId="{292D9278-D3B0-433C-9A01-DC7801B119C0}" dt="2023-03-02T18:27:10.858" v="514" actId="14100"/>
          <ac:cxnSpMkLst>
            <pc:docMk/>
            <pc:sldMk cId="1968556385" sldId="265"/>
            <ac:cxnSpMk id="7" creationId="{81A5BAC1-15C6-F123-9672-3E45A345C873}"/>
          </ac:cxnSpMkLst>
        </pc:cxnChg>
        <pc:cxnChg chg="add mod">
          <ac:chgData name="Mark Garner" userId="ce931564-db8f-40e1-869e-2ae2d1d7d7a7" providerId="ADAL" clId="{292D9278-D3B0-433C-9A01-DC7801B119C0}" dt="2023-03-02T18:54:22.314" v="1432" actId="14100"/>
          <ac:cxnSpMkLst>
            <pc:docMk/>
            <pc:sldMk cId="1968556385" sldId="265"/>
            <ac:cxnSpMk id="10" creationId="{C1E9DFA5-F9FD-0B81-93D8-363790CC8E33}"/>
          </ac:cxnSpMkLst>
        </pc:cxnChg>
      </pc:sldChg>
      <pc:sldChg chg="addSp modSp add del mod">
        <pc:chgData name="Mark Garner" userId="ce931564-db8f-40e1-869e-2ae2d1d7d7a7" providerId="ADAL" clId="{292D9278-D3B0-433C-9A01-DC7801B119C0}" dt="2023-03-02T18:56:46.420" v="1610" actId="47"/>
        <pc:sldMkLst>
          <pc:docMk/>
          <pc:sldMk cId="48255556" sldId="266"/>
        </pc:sldMkLst>
        <pc:spChg chg="mod">
          <ac:chgData name="Mark Garner" userId="ce931564-db8f-40e1-869e-2ae2d1d7d7a7" providerId="ADAL" clId="{292D9278-D3B0-433C-9A01-DC7801B119C0}" dt="2023-03-02T18:52:06.311" v="1395" actId="14100"/>
          <ac:spMkLst>
            <pc:docMk/>
            <pc:sldMk cId="48255556" sldId="266"/>
            <ac:spMk id="3" creationId="{F4D7A724-BA02-F069-2CA9-8D0F9B0A35E8}"/>
          </ac:spMkLst>
        </pc:spChg>
        <pc:spChg chg="add mod">
          <ac:chgData name="Mark Garner" userId="ce931564-db8f-40e1-869e-2ae2d1d7d7a7" providerId="ADAL" clId="{292D9278-D3B0-433C-9A01-DC7801B119C0}" dt="2023-03-02T18:31:22.390" v="547" actId="20577"/>
          <ac:spMkLst>
            <pc:docMk/>
            <pc:sldMk cId="48255556" sldId="266"/>
            <ac:spMk id="5" creationId="{E23D6C22-C62C-EE30-F76F-D45B74DF3E74}"/>
          </ac:spMkLst>
        </pc:spChg>
        <pc:spChg chg="add mod">
          <ac:chgData name="Mark Garner" userId="ce931564-db8f-40e1-869e-2ae2d1d7d7a7" providerId="ADAL" clId="{292D9278-D3B0-433C-9A01-DC7801B119C0}" dt="2023-03-02T18:31:39.604" v="549" actId="1076"/>
          <ac:spMkLst>
            <pc:docMk/>
            <pc:sldMk cId="48255556" sldId="266"/>
            <ac:spMk id="7" creationId="{FAA8CEFD-B7C4-40A5-AF29-87BE98464318}"/>
          </ac:spMkLst>
        </pc:spChg>
        <pc:picChg chg="add mod">
          <ac:chgData name="Mark Garner" userId="ce931564-db8f-40e1-869e-2ae2d1d7d7a7" providerId="ADAL" clId="{292D9278-D3B0-433C-9A01-DC7801B119C0}" dt="2023-03-02T18:30:48.977" v="530" actId="1076"/>
          <ac:picMkLst>
            <pc:docMk/>
            <pc:sldMk cId="48255556" sldId="266"/>
            <ac:picMk id="4" creationId="{CC40C633-C93C-A782-5DB3-890AB2F703A8}"/>
          </ac:picMkLst>
        </pc:picChg>
        <pc:cxnChg chg="add mod">
          <ac:chgData name="Mark Garner" userId="ce931564-db8f-40e1-869e-2ae2d1d7d7a7" providerId="ADAL" clId="{292D9278-D3B0-433C-9A01-DC7801B119C0}" dt="2023-03-02T18:31:04.782" v="531"/>
          <ac:cxnSpMkLst>
            <pc:docMk/>
            <pc:sldMk cId="48255556" sldId="266"/>
            <ac:cxnSpMk id="6" creationId="{677F3F7B-DE9D-7BA5-FE59-7B372127F686}"/>
          </ac:cxnSpMkLst>
        </pc:cxnChg>
        <pc:cxnChg chg="add mod">
          <ac:chgData name="Mark Garner" userId="ce931564-db8f-40e1-869e-2ae2d1d7d7a7" providerId="ADAL" clId="{292D9278-D3B0-433C-9A01-DC7801B119C0}" dt="2023-03-02T18:56:08.119" v="1609"/>
          <ac:cxnSpMkLst>
            <pc:docMk/>
            <pc:sldMk cId="48255556" sldId="266"/>
            <ac:cxnSpMk id="8" creationId="{37AEBF76-449E-B5DE-5BFF-5DE72FB97EBE}"/>
          </ac:cxnSpMkLst>
        </pc:cxnChg>
      </pc:sldChg>
      <pc:sldChg chg="addSp modSp add del mod">
        <pc:chgData name="Mark Garner" userId="ce931564-db8f-40e1-869e-2ae2d1d7d7a7" providerId="ADAL" clId="{292D9278-D3B0-433C-9A01-DC7801B119C0}" dt="2023-03-02T18:37:41.399" v="604" actId="47"/>
        <pc:sldMkLst>
          <pc:docMk/>
          <pc:sldMk cId="312797111" sldId="267"/>
        </pc:sldMkLst>
        <pc:spChg chg="mod">
          <ac:chgData name="Mark Garner" userId="ce931564-db8f-40e1-869e-2ae2d1d7d7a7" providerId="ADAL" clId="{292D9278-D3B0-433C-9A01-DC7801B119C0}" dt="2023-03-02T18:36:44.257" v="596" actId="20577"/>
          <ac:spMkLst>
            <pc:docMk/>
            <pc:sldMk cId="312797111" sldId="267"/>
            <ac:spMk id="3" creationId="{F4D7A724-BA02-F069-2CA9-8D0F9B0A35E8}"/>
          </ac:spMkLst>
        </pc:spChg>
        <pc:picChg chg="add mod">
          <ac:chgData name="Mark Garner" userId="ce931564-db8f-40e1-869e-2ae2d1d7d7a7" providerId="ADAL" clId="{292D9278-D3B0-433C-9A01-DC7801B119C0}" dt="2023-03-02T18:37:22.598" v="603" actId="1076"/>
          <ac:picMkLst>
            <pc:docMk/>
            <pc:sldMk cId="312797111" sldId="267"/>
            <ac:picMk id="4" creationId="{598FF084-CF9F-3FCE-1EC9-2436A0DE4A1C}"/>
          </ac:picMkLst>
        </pc:picChg>
      </pc:sldChg>
      <pc:sldChg chg="addSp modSp add del mod">
        <pc:chgData name="Mark Garner" userId="ce931564-db8f-40e1-869e-2ae2d1d7d7a7" providerId="ADAL" clId="{292D9278-D3B0-433C-9A01-DC7801B119C0}" dt="2023-03-02T18:38:27.019" v="616" actId="47"/>
        <pc:sldMkLst>
          <pc:docMk/>
          <pc:sldMk cId="2828231336" sldId="268"/>
        </pc:sldMkLst>
        <pc:picChg chg="add mod">
          <ac:chgData name="Mark Garner" userId="ce931564-db8f-40e1-869e-2ae2d1d7d7a7" providerId="ADAL" clId="{292D9278-D3B0-433C-9A01-DC7801B119C0}" dt="2023-03-02T18:09:03.828" v="134" actId="14100"/>
          <ac:picMkLst>
            <pc:docMk/>
            <pc:sldMk cId="2828231336" sldId="268"/>
            <ac:picMk id="4" creationId="{FA74C84B-21D4-3276-C564-1BE1A217EE76}"/>
          </ac:picMkLst>
        </pc:picChg>
      </pc:sldChg>
      <pc:sldChg chg="addSp modSp add del mod">
        <pc:chgData name="Mark Garner" userId="ce931564-db8f-40e1-869e-2ae2d1d7d7a7" providerId="ADAL" clId="{292D9278-D3B0-433C-9A01-DC7801B119C0}" dt="2023-03-02T18:38:40.861" v="620" actId="47"/>
        <pc:sldMkLst>
          <pc:docMk/>
          <pc:sldMk cId="853396401" sldId="269"/>
        </pc:sldMkLst>
        <pc:picChg chg="add mod">
          <ac:chgData name="Mark Garner" userId="ce931564-db8f-40e1-869e-2ae2d1d7d7a7" providerId="ADAL" clId="{292D9278-D3B0-433C-9A01-DC7801B119C0}" dt="2023-03-02T18:09:25.980" v="137" actId="1076"/>
          <ac:picMkLst>
            <pc:docMk/>
            <pc:sldMk cId="853396401" sldId="269"/>
            <ac:picMk id="4" creationId="{081AB5C8-1578-382C-6362-C5E0D2F01DAA}"/>
          </ac:picMkLst>
        </pc:picChg>
      </pc:sldChg>
      <pc:sldChg chg="addSp modSp add del mod">
        <pc:chgData name="Mark Garner" userId="ce931564-db8f-40e1-869e-2ae2d1d7d7a7" providerId="ADAL" clId="{292D9278-D3B0-433C-9A01-DC7801B119C0}" dt="2023-03-02T18:42:37.718" v="842" actId="47"/>
        <pc:sldMkLst>
          <pc:docMk/>
          <pc:sldMk cId="1400204995" sldId="270"/>
        </pc:sldMkLst>
        <pc:picChg chg="add mod">
          <ac:chgData name="Mark Garner" userId="ce931564-db8f-40e1-869e-2ae2d1d7d7a7" providerId="ADAL" clId="{292D9278-D3B0-433C-9A01-DC7801B119C0}" dt="2023-03-02T18:09:46.982" v="140" actId="1076"/>
          <ac:picMkLst>
            <pc:docMk/>
            <pc:sldMk cId="1400204995" sldId="270"/>
            <ac:picMk id="4" creationId="{BE2F60C4-9AF2-96B9-6AA7-D797AB7F300A}"/>
          </ac:picMkLst>
        </pc:picChg>
      </pc:sldChg>
      <pc:sldChg chg="addSp modSp add mod">
        <pc:chgData name="Mark Garner" userId="ce931564-db8f-40e1-869e-2ae2d1d7d7a7" providerId="ADAL" clId="{292D9278-D3B0-433C-9A01-DC7801B119C0}" dt="2023-03-02T18:58:31.315" v="1757" actId="20577"/>
        <pc:sldMkLst>
          <pc:docMk/>
          <pc:sldMk cId="3398078620" sldId="271"/>
        </pc:sldMkLst>
        <pc:spChg chg="mod">
          <ac:chgData name="Mark Garner" userId="ce931564-db8f-40e1-869e-2ae2d1d7d7a7" providerId="ADAL" clId="{292D9278-D3B0-433C-9A01-DC7801B119C0}" dt="2023-03-02T18:58:31.315" v="1757" actId="20577"/>
          <ac:spMkLst>
            <pc:docMk/>
            <pc:sldMk cId="3398078620" sldId="271"/>
            <ac:spMk id="3" creationId="{F4D7A724-BA02-F069-2CA9-8D0F9B0A35E8}"/>
          </ac:spMkLst>
        </pc:spChg>
        <pc:spChg chg="add mod">
          <ac:chgData name="Mark Garner" userId="ce931564-db8f-40e1-869e-2ae2d1d7d7a7" providerId="ADAL" clId="{292D9278-D3B0-433C-9A01-DC7801B119C0}" dt="2023-03-02T18:42:18.117" v="830" actId="1076"/>
          <ac:spMkLst>
            <pc:docMk/>
            <pc:sldMk cId="3398078620" sldId="271"/>
            <ac:spMk id="9" creationId="{993E9729-6BD3-B19B-7B5B-0D792480CA4A}"/>
          </ac:spMkLst>
        </pc:spChg>
        <pc:picChg chg="add mod">
          <ac:chgData name="Mark Garner" userId="ce931564-db8f-40e1-869e-2ae2d1d7d7a7" providerId="ADAL" clId="{292D9278-D3B0-433C-9A01-DC7801B119C0}" dt="2023-03-02T18:39:03.796" v="625" actId="1076"/>
          <ac:picMkLst>
            <pc:docMk/>
            <pc:sldMk cId="3398078620" sldId="271"/>
            <ac:picMk id="4" creationId="{A49327E0-08D3-D7EE-3575-BDA4C044EF0A}"/>
          </ac:picMkLst>
        </pc:picChg>
        <pc:picChg chg="add mod">
          <ac:chgData name="Mark Garner" userId="ce931564-db8f-40e1-869e-2ae2d1d7d7a7" providerId="ADAL" clId="{292D9278-D3B0-433C-9A01-DC7801B119C0}" dt="2023-03-02T18:39:59.729" v="641" actId="1076"/>
          <ac:picMkLst>
            <pc:docMk/>
            <pc:sldMk cId="3398078620" sldId="271"/>
            <ac:picMk id="5" creationId="{330B8BCF-BFA1-671F-6C74-6A68AE069E7B}"/>
          </ac:picMkLst>
        </pc:picChg>
        <pc:picChg chg="add mod">
          <ac:chgData name="Mark Garner" userId="ce931564-db8f-40e1-869e-2ae2d1d7d7a7" providerId="ADAL" clId="{292D9278-D3B0-433C-9A01-DC7801B119C0}" dt="2023-03-02T18:40:02.271" v="642" actId="1076"/>
          <ac:picMkLst>
            <pc:docMk/>
            <pc:sldMk cId="3398078620" sldId="271"/>
            <ac:picMk id="6" creationId="{F954A865-E427-3A1E-7F91-C2745AE0BA3A}"/>
          </ac:picMkLst>
        </pc:picChg>
        <pc:picChg chg="add mod">
          <ac:chgData name="Mark Garner" userId="ce931564-db8f-40e1-869e-2ae2d1d7d7a7" providerId="ADAL" clId="{292D9278-D3B0-433C-9A01-DC7801B119C0}" dt="2023-03-02T18:40:09.810" v="645" actId="1076"/>
          <ac:picMkLst>
            <pc:docMk/>
            <pc:sldMk cId="3398078620" sldId="271"/>
            <ac:picMk id="7" creationId="{AACDBF6F-CEAD-2855-21FF-EAB0B249650A}"/>
          </ac:picMkLst>
        </pc:picChg>
        <pc:picChg chg="add mod">
          <ac:chgData name="Mark Garner" userId="ce931564-db8f-40e1-869e-2ae2d1d7d7a7" providerId="ADAL" clId="{292D9278-D3B0-433C-9A01-DC7801B119C0}" dt="2023-03-02T18:40:15.276" v="647" actId="14100"/>
          <ac:picMkLst>
            <pc:docMk/>
            <pc:sldMk cId="3398078620" sldId="271"/>
            <ac:picMk id="8" creationId="{234AFBD4-DFE2-EB0E-8519-2F5FF84DD581}"/>
          </ac:picMkLst>
        </pc:picChg>
      </pc:sldChg>
      <pc:sldChg chg="addSp modSp add del mod">
        <pc:chgData name="Mark Garner" userId="ce931564-db8f-40e1-869e-2ae2d1d7d7a7" providerId="ADAL" clId="{292D9278-D3B0-433C-9A01-DC7801B119C0}" dt="2023-03-02T18:38:05.819" v="610" actId="47"/>
        <pc:sldMkLst>
          <pc:docMk/>
          <pc:sldMk cId="3519218276" sldId="272"/>
        </pc:sldMkLst>
        <pc:picChg chg="add mod">
          <ac:chgData name="Mark Garner" userId="ce931564-db8f-40e1-869e-2ae2d1d7d7a7" providerId="ADAL" clId="{292D9278-D3B0-433C-9A01-DC7801B119C0}" dt="2023-03-02T18:08:41.372" v="131" actId="14100"/>
          <ac:picMkLst>
            <pc:docMk/>
            <pc:sldMk cId="3519218276" sldId="272"/>
            <ac:picMk id="4" creationId="{9D182665-00C4-BE1F-B03B-3C506B0095A4}"/>
          </ac:picMkLst>
        </pc:picChg>
      </pc:sldChg>
      <pc:sldChg chg="addSp delSp modSp add mod ord">
        <pc:chgData name="Mark Garner" userId="ce931564-db8f-40e1-869e-2ae2d1d7d7a7" providerId="ADAL" clId="{292D9278-D3B0-433C-9A01-DC7801B119C0}" dt="2023-03-02T18:58:21.875" v="1756" actId="1076"/>
        <pc:sldMkLst>
          <pc:docMk/>
          <pc:sldMk cId="1298335923" sldId="273"/>
        </pc:sldMkLst>
        <pc:spChg chg="mod">
          <ac:chgData name="Mark Garner" userId="ce931564-db8f-40e1-869e-2ae2d1d7d7a7" providerId="ADAL" clId="{292D9278-D3B0-433C-9A01-DC7801B119C0}" dt="2023-03-02T18:56:50.683" v="1611" actId="20577"/>
          <ac:spMkLst>
            <pc:docMk/>
            <pc:sldMk cId="1298335923" sldId="273"/>
            <ac:spMk id="3" creationId="{F4D7A724-BA02-F069-2CA9-8D0F9B0A35E8}"/>
          </ac:spMkLst>
        </pc:spChg>
        <pc:spChg chg="add mod">
          <ac:chgData name="Mark Garner" userId="ce931564-db8f-40e1-869e-2ae2d1d7d7a7" providerId="ADAL" clId="{292D9278-D3B0-433C-9A01-DC7801B119C0}" dt="2023-03-02T18:36:17.623" v="584" actId="20577"/>
          <ac:spMkLst>
            <pc:docMk/>
            <pc:sldMk cId="1298335923" sldId="273"/>
            <ac:spMk id="5" creationId="{476A4C45-EAC1-816C-114B-BCF4FCDEE95D}"/>
          </ac:spMkLst>
        </pc:spChg>
        <pc:spChg chg="add mod">
          <ac:chgData name="Mark Garner" userId="ce931564-db8f-40e1-869e-2ae2d1d7d7a7" providerId="ADAL" clId="{292D9278-D3B0-433C-9A01-DC7801B119C0}" dt="2023-03-02T18:34:24.149" v="576" actId="1076"/>
          <ac:spMkLst>
            <pc:docMk/>
            <pc:sldMk cId="1298335923" sldId="273"/>
            <ac:spMk id="9" creationId="{3369F89C-ABD1-6EE0-3F4D-2B9242DE00E5}"/>
          </ac:spMkLst>
        </pc:spChg>
        <pc:spChg chg="add mod">
          <ac:chgData name="Mark Garner" userId="ce931564-db8f-40e1-869e-2ae2d1d7d7a7" providerId="ADAL" clId="{292D9278-D3B0-433C-9A01-DC7801B119C0}" dt="2023-03-02T18:58:21.875" v="1756" actId="1076"/>
          <ac:spMkLst>
            <pc:docMk/>
            <pc:sldMk cId="1298335923" sldId="273"/>
            <ac:spMk id="12" creationId="{74D6D008-91E9-7AB7-B957-B9F8594FE12E}"/>
          </ac:spMkLst>
        </pc:spChg>
        <pc:picChg chg="add del mod">
          <ac:chgData name="Mark Garner" userId="ce931564-db8f-40e1-869e-2ae2d1d7d7a7" providerId="ADAL" clId="{292D9278-D3B0-433C-9A01-DC7801B119C0}" dt="2023-03-02T18:33:38.846" v="568" actId="478"/>
          <ac:picMkLst>
            <pc:docMk/>
            <pc:sldMk cId="1298335923" sldId="273"/>
            <ac:picMk id="4" creationId="{D8D57D5D-681F-5D93-B05F-45C2B5739821}"/>
          </ac:picMkLst>
        </pc:picChg>
        <pc:picChg chg="add mod">
          <ac:chgData name="Mark Garner" userId="ce931564-db8f-40e1-869e-2ae2d1d7d7a7" providerId="ADAL" clId="{292D9278-D3B0-433C-9A01-DC7801B119C0}" dt="2023-03-02T18:33:58.633" v="572" actId="14100"/>
          <ac:picMkLst>
            <pc:docMk/>
            <pc:sldMk cId="1298335923" sldId="273"/>
            <ac:picMk id="7" creationId="{A3B716E5-98D0-CBC8-AEA0-0E25D70735DD}"/>
          </ac:picMkLst>
        </pc:picChg>
        <pc:cxnChg chg="add mod ord">
          <ac:chgData name="Mark Garner" userId="ce931564-db8f-40e1-869e-2ae2d1d7d7a7" providerId="ADAL" clId="{292D9278-D3B0-433C-9A01-DC7801B119C0}" dt="2023-03-02T18:34:13.158" v="574" actId="14100"/>
          <ac:cxnSpMkLst>
            <pc:docMk/>
            <pc:sldMk cId="1298335923" sldId="273"/>
            <ac:cxnSpMk id="6" creationId="{EAD4678A-9FD3-02EC-A826-0234CEE5F1F2}"/>
          </ac:cxnSpMkLst>
        </pc:cxnChg>
        <pc:cxnChg chg="add mod">
          <ac:chgData name="Mark Garner" userId="ce931564-db8f-40e1-869e-2ae2d1d7d7a7" providerId="ADAL" clId="{292D9278-D3B0-433C-9A01-DC7801B119C0}" dt="2023-03-02T18:56:59.819" v="1613" actId="14100"/>
          <ac:cxnSpMkLst>
            <pc:docMk/>
            <pc:sldMk cId="1298335923" sldId="273"/>
            <ac:cxnSpMk id="10" creationId="{40EE5D11-3E80-28CE-FE90-98DA7B113C55}"/>
          </ac:cxnSpMkLst>
        </pc:cxnChg>
      </pc:sldChg>
      <pc:sldChg chg="addSp delSp modSp add mod">
        <pc:chgData name="Mark Garner" userId="ce931564-db8f-40e1-869e-2ae2d1d7d7a7" providerId="ADAL" clId="{292D9278-D3B0-433C-9A01-DC7801B119C0}" dt="2023-03-02T18:58:53.140" v="1760" actId="14100"/>
        <pc:sldMkLst>
          <pc:docMk/>
          <pc:sldMk cId="2158933768" sldId="274"/>
        </pc:sldMkLst>
        <pc:spChg chg="mod">
          <ac:chgData name="Mark Garner" userId="ce931564-db8f-40e1-869e-2ae2d1d7d7a7" providerId="ADAL" clId="{292D9278-D3B0-433C-9A01-DC7801B119C0}" dt="2023-03-02T18:43:08.834" v="866" actId="14100"/>
          <ac:spMkLst>
            <pc:docMk/>
            <pc:sldMk cId="2158933768" sldId="274"/>
            <ac:spMk id="3" creationId="{F4D7A724-BA02-F069-2CA9-8D0F9B0A35E8}"/>
          </ac:spMkLst>
        </pc:spChg>
        <pc:spChg chg="add mod">
          <ac:chgData name="Mark Garner" userId="ce931564-db8f-40e1-869e-2ae2d1d7d7a7" providerId="ADAL" clId="{292D9278-D3B0-433C-9A01-DC7801B119C0}" dt="2023-03-02T18:45:05.938" v="899" actId="1076"/>
          <ac:spMkLst>
            <pc:docMk/>
            <pc:sldMk cId="2158933768" sldId="274"/>
            <ac:spMk id="6" creationId="{EC2EB389-4ABA-7DA3-674F-EF525D0055F3}"/>
          </ac:spMkLst>
        </pc:spChg>
        <pc:spChg chg="add mod">
          <ac:chgData name="Mark Garner" userId="ce931564-db8f-40e1-869e-2ae2d1d7d7a7" providerId="ADAL" clId="{292D9278-D3B0-433C-9A01-DC7801B119C0}" dt="2023-03-02T18:44:27.755" v="895" actId="1076"/>
          <ac:spMkLst>
            <pc:docMk/>
            <pc:sldMk cId="2158933768" sldId="274"/>
            <ac:spMk id="8" creationId="{1E321EE3-F767-D03F-54F9-F536A737EEB0}"/>
          </ac:spMkLst>
        </pc:spChg>
        <pc:picChg chg="del">
          <ac:chgData name="Mark Garner" userId="ce931564-db8f-40e1-869e-2ae2d1d7d7a7" providerId="ADAL" clId="{292D9278-D3B0-433C-9A01-DC7801B119C0}" dt="2023-03-02T18:09:52.884" v="142" actId="478"/>
          <ac:picMkLst>
            <pc:docMk/>
            <pc:sldMk cId="2158933768" sldId="274"/>
            <ac:picMk id="4" creationId="{BE2F60C4-9AF2-96B9-6AA7-D797AB7F300A}"/>
          </ac:picMkLst>
        </pc:picChg>
        <pc:picChg chg="add mod">
          <ac:chgData name="Mark Garner" userId="ce931564-db8f-40e1-869e-2ae2d1d7d7a7" providerId="ADAL" clId="{292D9278-D3B0-433C-9A01-DC7801B119C0}" dt="2023-03-02T18:43:24.044" v="870" actId="1076"/>
          <ac:picMkLst>
            <pc:docMk/>
            <pc:sldMk cId="2158933768" sldId="274"/>
            <ac:picMk id="5" creationId="{E5CD197B-B5E6-3A0F-1BF3-D3B92DDD959D}"/>
          </ac:picMkLst>
        </pc:picChg>
        <pc:cxnChg chg="add mod">
          <ac:chgData name="Mark Garner" userId="ce931564-db8f-40e1-869e-2ae2d1d7d7a7" providerId="ADAL" clId="{292D9278-D3B0-433C-9A01-DC7801B119C0}" dt="2023-03-02T18:44:27.755" v="895" actId="1076"/>
          <ac:cxnSpMkLst>
            <pc:docMk/>
            <pc:sldMk cId="2158933768" sldId="274"/>
            <ac:cxnSpMk id="7" creationId="{F3F64935-A5D1-2428-99A1-CFB665A24CE7}"/>
          </ac:cxnSpMkLst>
        </pc:cxnChg>
        <pc:cxnChg chg="add mod">
          <ac:chgData name="Mark Garner" userId="ce931564-db8f-40e1-869e-2ae2d1d7d7a7" providerId="ADAL" clId="{292D9278-D3B0-433C-9A01-DC7801B119C0}" dt="2023-03-02T18:58:53.140" v="1760" actId="14100"/>
          <ac:cxnSpMkLst>
            <pc:docMk/>
            <pc:sldMk cId="2158933768" sldId="274"/>
            <ac:cxnSpMk id="9" creationId="{23B48AB3-D512-BC22-C0BC-73463A94FA72}"/>
          </ac:cxnSpMkLst>
        </pc:cxnChg>
      </pc:sldChg>
      <pc:sldChg chg="addSp modSp add mod">
        <pc:chgData name="Mark Garner" userId="ce931564-db8f-40e1-869e-2ae2d1d7d7a7" providerId="ADAL" clId="{292D9278-D3B0-433C-9A01-DC7801B119C0}" dt="2023-03-02T18:59:26.563" v="1763" actId="14100"/>
        <pc:sldMkLst>
          <pc:docMk/>
          <pc:sldMk cId="4039444074" sldId="275"/>
        </pc:sldMkLst>
        <pc:spChg chg="mod">
          <ac:chgData name="Mark Garner" userId="ce931564-db8f-40e1-869e-2ae2d1d7d7a7" providerId="ADAL" clId="{292D9278-D3B0-433C-9A01-DC7801B119C0}" dt="2023-03-02T18:46:35.941" v="982" actId="14100"/>
          <ac:spMkLst>
            <pc:docMk/>
            <pc:sldMk cId="4039444074" sldId="275"/>
            <ac:spMk id="3" creationId="{F4D7A724-BA02-F069-2CA9-8D0F9B0A35E8}"/>
          </ac:spMkLst>
        </pc:spChg>
        <pc:spChg chg="add mod">
          <ac:chgData name="Mark Garner" userId="ce931564-db8f-40e1-869e-2ae2d1d7d7a7" providerId="ADAL" clId="{292D9278-D3B0-433C-9A01-DC7801B119C0}" dt="2023-03-02T18:45:56.060" v="960" actId="20577"/>
          <ac:spMkLst>
            <pc:docMk/>
            <pc:sldMk cId="4039444074" sldId="275"/>
            <ac:spMk id="5" creationId="{C1491377-FE1A-0769-2AE4-637B838FEBA6}"/>
          </ac:spMkLst>
        </pc:spChg>
        <pc:spChg chg="add mod">
          <ac:chgData name="Mark Garner" userId="ce931564-db8f-40e1-869e-2ae2d1d7d7a7" providerId="ADAL" clId="{292D9278-D3B0-433C-9A01-DC7801B119C0}" dt="2023-03-02T18:45:21.539" v="900"/>
          <ac:spMkLst>
            <pc:docMk/>
            <pc:sldMk cId="4039444074" sldId="275"/>
            <ac:spMk id="7" creationId="{C2DD2A34-CF3A-E82D-C840-0874BB53718D}"/>
          </ac:spMkLst>
        </pc:spChg>
        <pc:picChg chg="add mod">
          <ac:chgData name="Mark Garner" userId="ce931564-db8f-40e1-869e-2ae2d1d7d7a7" providerId="ADAL" clId="{292D9278-D3B0-433C-9A01-DC7801B119C0}" dt="2023-03-02T18:45:01.156" v="898" actId="14100"/>
          <ac:picMkLst>
            <pc:docMk/>
            <pc:sldMk cId="4039444074" sldId="275"/>
            <ac:picMk id="4" creationId="{10B7ED38-A050-39F0-9385-8120EDB1E3D5}"/>
          </ac:picMkLst>
        </pc:picChg>
        <pc:cxnChg chg="add mod">
          <ac:chgData name="Mark Garner" userId="ce931564-db8f-40e1-869e-2ae2d1d7d7a7" providerId="ADAL" clId="{292D9278-D3B0-433C-9A01-DC7801B119C0}" dt="2023-03-02T18:46:03.099" v="961" actId="14100"/>
          <ac:cxnSpMkLst>
            <pc:docMk/>
            <pc:sldMk cId="4039444074" sldId="275"/>
            <ac:cxnSpMk id="6" creationId="{1BB50770-341B-A9AF-6C2A-0BC052481FC7}"/>
          </ac:cxnSpMkLst>
        </pc:cxnChg>
        <pc:cxnChg chg="add mod">
          <ac:chgData name="Mark Garner" userId="ce931564-db8f-40e1-869e-2ae2d1d7d7a7" providerId="ADAL" clId="{292D9278-D3B0-433C-9A01-DC7801B119C0}" dt="2023-03-02T18:59:26.563" v="1763" actId="14100"/>
          <ac:cxnSpMkLst>
            <pc:docMk/>
            <pc:sldMk cId="4039444074" sldId="275"/>
            <ac:cxnSpMk id="9" creationId="{6EAE521B-FF1E-D1DC-E71C-49965E004267}"/>
          </ac:cxnSpMkLst>
        </pc:cxnChg>
      </pc:sldChg>
      <pc:sldChg chg="addSp modSp add mod">
        <pc:chgData name="Mark Garner" userId="ce931564-db8f-40e1-869e-2ae2d1d7d7a7" providerId="ADAL" clId="{292D9278-D3B0-433C-9A01-DC7801B119C0}" dt="2023-03-02T18:48:16.931" v="1080" actId="14100"/>
        <pc:sldMkLst>
          <pc:docMk/>
          <pc:sldMk cId="815603152" sldId="276"/>
        </pc:sldMkLst>
        <pc:spChg chg="mod">
          <ac:chgData name="Mark Garner" userId="ce931564-db8f-40e1-869e-2ae2d1d7d7a7" providerId="ADAL" clId="{292D9278-D3B0-433C-9A01-DC7801B119C0}" dt="2023-03-02T18:47:51.799" v="1076" actId="14100"/>
          <ac:spMkLst>
            <pc:docMk/>
            <pc:sldMk cId="815603152" sldId="276"/>
            <ac:spMk id="3" creationId="{F4D7A724-BA02-F069-2CA9-8D0F9B0A35E8}"/>
          </ac:spMkLst>
        </pc:spChg>
        <pc:spChg chg="add mod">
          <ac:chgData name="Mark Garner" userId="ce931564-db8f-40e1-869e-2ae2d1d7d7a7" providerId="ADAL" clId="{292D9278-D3B0-433C-9A01-DC7801B119C0}" dt="2023-03-02T18:48:10.462" v="1078" actId="1076"/>
          <ac:spMkLst>
            <pc:docMk/>
            <pc:sldMk cId="815603152" sldId="276"/>
            <ac:spMk id="5" creationId="{98CD5B7C-29D8-D431-E030-9D8AC6A6FF73}"/>
          </ac:spMkLst>
        </pc:spChg>
        <pc:picChg chg="add mod">
          <ac:chgData name="Mark Garner" userId="ce931564-db8f-40e1-869e-2ae2d1d7d7a7" providerId="ADAL" clId="{292D9278-D3B0-433C-9A01-DC7801B119C0}" dt="2023-03-02T18:46:58.966" v="986" actId="1076"/>
          <ac:picMkLst>
            <pc:docMk/>
            <pc:sldMk cId="815603152" sldId="276"/>
            <ac:picMk id="4" creationId="{8C1BA2CC-E26C-EFD0-19EF-CE1CCA19C764}"/>
          </ac:picMkLst>
        </pc:picChg>
        <pc:cxnChg chg="add mod">
          <ac:chgData name="Mark Garner" userId="ce931564-db8f-40e1-869e-2ae2d1d7d7a7" providerId="ADAL" clId="{292D9278-D3B0-433C-9A01-DC7801B119C0}" dt="2023-03-02T18:48:16.931" v="1080" actId="14100"/>
          <ac:cxnSpMkLst>
            <pc:docMk/>
            <pc:sldMk cId="815603152" sldId="276"/>
            <ac:cxnSpMk id="6" creationId="{A43766B6-3219-7C3B-0B37-E4E7D607FEF2}"/>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dirty="0"/>
          </a:p>
        </p:txBody>
      </p:sp>
      <p:sp>
        <p:nvSpPr>
          <p:cNvPr id="48131"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dirty="0"/>
          </a:p>
        </p:txBody>
      </p:sp>
      <p:sp>
        <p:nvSpPr>
          <p:cNvPr id="48132"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dirty="0"/>
          </a:p>
        </p:txBody>
      </p:sp>
      <p:sp>
        <p:nvSpPr>
          <p:cNvPr id="48133"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43FE6E6D-EDBA-4568-B137-95F9AB550632}" type="slidenum">
              <a:rPr lang="en-US"/>
              <a:pPr>
                <a:defRPr/>
              </a:pPr>
              <a:t>‹#›</a:t>
            </a:fld>
            <a:endParaRPr lang="en-US" dirty="0"/>
          </a:p>
        </p:txBody>
      </p:sp>
    </p:spTree>
    <p:extLst>
      <p:ext uri="{BB962C8B-B14F-4D97-AF65-F5344CB8AC3E}">
        <p14:creationId xmlns:p14="http://schemas.microsoft.com/office/powerpoint/2010/main" val="1882741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dirty="0"/>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dirty="0"/>
          </a:p>
        </p:txBody>
      </p:sp>
      <p:sp>
        <p:nvSpPr>
          <p:cNvPr id="410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34B18ABE-2D85-4317-8378-94B7F4F419B3}" type="slidenum">
              <a:rPr lang="en-US"/>
              <a:pPr>
                <a:defRPr/>
              </a:pPr>
              <a:t>‹#›</a:t>
            </a:fld>
            <a:endParaRPr lang="en-US" dirty="0"/>
          </a:p>
        </p:txBody>
      </p:sp>
    </p:spTree>
    <p:extLst>
      <p:ext uri="{BB962C8B-B14F-4D97-AF65-F5344CB8AC3E}">
        <p14:creationId xmlns:p14="http://schemas.microsoft.com/office/powerpoint/2010/main" val="4170844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3" name="Subtitle 2"/>
          <p:cNvSpPr>
            <a:spLocks noGrp="1"/>
          </p:cNvSpPr>
          <p:nvPr>
            <p:ph type="subTitle" idx="1"/>
          </p:nvPr>
        </p:nvSpPr>
        <p:spPr>
          <a:xfrm>
            <a:off x="1143000" y="4753897"/>
            <a:ext cx="10134600" cy="4572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24" name="Title 1"/>
          <p:cNvSpPr>
            <a:spLocks noGrp="1"/>
          </p:cNvSpPr>
          <p:nvPr>
            <p:ph type="ctrTitle"/>
          </p:nvPr>
        </p:nvSpPr>
        <p:spPr>
          <a:xfrm>
            <a:off x="1143000" y="3239226"/>
            <a:ext cx="10134600" cy="933450"/>
          </a:xfrm>
        </p:spPr>
        <p:txBody>
          <a:bodyPr/>
          <a:lstStyle>
            <a:lvl1pPr algn="l">
              <a:defRPr sz="4800">
                <a:solidFill>
                  <a:srgbClr val="00467F"/>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194D0D16-E066-8441-987B-90C124D70E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000" y="833574"/>
            <a:ext cx="4419600" cy="1626658"/>
          </a:xfrm>
          <a:prstGeom prst="rect">
            <a:avLst/>
          </a:prstGeom>
        </p:spPr>
      </p:pic>
      <p:sp>
        <p:nvSpPr>
          <p:cNvPr id="4" name="Rectangle 3">
            <a:extLst>
              <a:ext uri="{FF2B5EF4-FFF2-40B4-BE49-F238E27FC236}">
                <a16:creationId xmlns:a16="http://schemas.microsoft.com/office/drawing/2014/main" id="{90CA96C4-3CCF-D445-9D7D-60A1DE02C3B8}"/>
              </a:ext>
            </a:extLst>
          </p:cNvPr>
          <p:cNvSpPr/>
          <p:nvPr userDrawn="1"/>
        </p:nvSpPr>
        <p:spPr>
          <a:xfrm>
            <a:off x="9601200" y="152400"/>
            <a:ext cx="1752600" cy="681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639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201" y="1073150"/>
            <a:ext cx="4315884" cy="6858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073151"/>
            <a:ext cx="6510867" cy="53578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03201" y="1981201"/>
            <a:ext cx="4315884"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Title 1"/>
          <p:cNvSpPr txBox="1">
            <a:spLocks/>
          </p:cNvSpPr>
          <p:nvPr userDrawn="1"/>
        </p:nvSpPr>
        <p:spPr bwMode="auto">
          <a:xfrm>
            <a:off x="228600" y="228600"/>
            <a:ext cx="937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0">
                <a:solidFill>
                  <a:srgbClr val="00467F"/>
                </a:solidFill>
                <a:latin typeface="ITC Avant Garde Std Md" panose="020B0602020202020204" pitchFamily="34" charset="0"/>
                <a:ea typeface="Verdana" panose="020B0604030504040204" pitchFamily="34" charset="0"/>
                <a:cs typeface="Verdana" panose="020B0604030504040204" pitchFamily="34" charset="0"/>
              </a:defRPr>
            </a:lvl1pPr>
            <a:lvl2pPr algn="ctr" rtl="0" eaLnBrk="1" fontAlgn="base" hangingPunct="1">
              <a:spcBef>
                <a:spcPct val="0"/>
              </a:spcBef>
              <a:spcAft>
                <a:spcPct val="0"/>
              </a:spcAft>
              <a:defRPr sz="2800" b="1">
                <a:solidFill>
                  <a:schemeClr val="bg1"/>
                </a:solidFill>
                <a:latin typeface="Calibri" panose="020F0502020204030204" pitchFamily="34" charset="0"/>
              </a:defRPr>
            </a:lvl2pPr>
            <a:lvl3pPr algn="ctr" rtl="0" eaLnBrk="1" fontAlgn="base" hangingPunct="1">
              <a:spcBef>
                <a:spcPct val="0"/>
              </a:spcBef>
              <a:spcAft>
                <a:spcPct val="0"/>
              </a:spcAft>
              <a:defRPr sz="2800" b="1">
                <a:solidFill>
                  <a:schemeClr val="bg1"/>
                </a:solidFill>
                <a:latin typeface="Calibri" panose="020F0502020204030204" pitchFamily="34" charset="0"/>
              </a:defRPr>
            </a:lvl3pPr>
            <a:lvl4pPr algn="ctr" rtl="0" eaLnBrk="1" fontAlgn="base" hangingPunct="1">
              <a:spcBef>
                <a:spcPct val="0"/>
              </a:spcBef>
              <a:spcAft>
                <a:spcPct val="0"/>
              </a:spcAft>
              <a:defRPr sz="2800" b="1">
                <a:solidFill>
                  <a:schemeClr val="bg1"/>
                </a:solidFill>
                <a:latin typeface="Calibri" panose="020F0502020204030204" pitchFamily="34" charset="0"/>
              </a:defRPr>
            </a:lvl4pPr>
            <a:lvl5pPr algn="ctr" rtl="0" eaLnBrk="1" fontAlgn="base" hangingPunct="1">
              <a:spcBef>
                <a:spcPct val="0"/>
              </a:spcBef>
              <a:spcAft>
                <a:spcPct val="0"/>
              </a:spcAft>
              <a:defRPr sz="2800" b="1">
                <a:solidFill>
                  <a:schemeClr val="bg1"/>
                </a:solidFill>
                <a:latin typeface="Calibri" panose="020F0502020204030204"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algn="l"/>
            <a:r>
              <a:rPr lang="en-US" sz="2800" kern="0" dirty="0"/>
              <a:t>Click to edit Master title style</a:t>
            </a:r>
          </a:p>
        </p:txBody>
      </p:sp>
    </p:spTree>
    <p:extLst>
      <p:ext uri="{BB962C8B-B14F-4D97-AF65-F5344CB8AC3E}">
        <p14:creationId xmlns:p14="http://schemas.microsoft.com/office/powerpoint/2010/main" val="94500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03200" y="1752600"/>
            <a:ext cx="11074400" cy="35052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03200" y="5367338"/>
            <a:ext cx="11074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1"/>
          <p:cNvSpPr txBox="1">
            <a:spLocks/>
          </p:cNvSpPr>
          <p:nvPr userDrawn="1"/>
        </p:nvSpPr>
        <p:spPr bwMode="auto">
          <a:xfrm>
            <a:off x="228600" y="228600"/>
            <a:ext cx="937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800" b="0">
                <a:solidFill>
                  <a:srgbClr val="00467F"/>
                </a:solidFill>
                <a:latin typeface="ITC Avant Garde Std Md" panose="020B0602020202020204" pitchFamily="34" charset="0"/>
                <a:ea typeface="Verdana" panose="020B0604030504040204" pitchFamily="34" charset="0"/>
                <a:cs typeface="Verdana" panose="020B0604030504040204" pitchFamily="34" charset="0"/>
              </a:defRPr>
            </a:lvl1pPr>
            <a:lvl2pPr algn="ctr" rtl="0" eaLnBrk="1" fontAlgn="base" hangingPunct="1">
              <a:spcBef>
                <a:spcPct val="0"/>
              </a:spcBef>
              <a:spcAft>
                <a:spcPct val="0"/>
              </a:spcAft>
              <a:defRPr sz="2800" b="1">
                <a:solidFill>
                  <a:schemeClr val="bg1"/>
                </a:solidFill>
                <a:latin typeface="Calibri" panose="020F0502020204030204" pitchFamily="34" charset="0"/>
              </a:defRPr>
            </a:lvl2pPr>
            <a:lvl3pPr algn="ctr" rtl="0" eaLnBrk="1" fontAlgn="base" hangingPunct="1">
              <a:spcBef>
                <a:spcPct val="0"/>
              </a:spcBef>
              <a:spcAft>
                <a:spcPct val="0"/>
              </a:spcAft>
              <a:defRPr sz="2800" b="1">
                <a:solidFill>
                  <a:schemeClr val="bg1"/>
                </a:solidFill>
                <a:latin typeface="Calibri" panose="020F0502020204030204" pitchFamily="34" charset="0"/>
              </a:defRPr>
            </a:lvl3pPr>
            <a:lvl4pPr algn="ctr" rtl="0" eaLnBrk="1" fontAlgn="base" hangingPunct="1">
              <a:spcBef>
                <a:spcPct val="0"/>
              </a:spcBef>
              <a:spcAft>
                <a:spcPct val="0"/>
              </a:spcAft>
              <a:defRPr sz="2800" b="1">
                <a:solidFill>
                  <a:schemeClr val="bg1"/>
                </a:solidFill>
                <a:latin typeface="Calibri" panose="020F0502020204030204" pitchFamily="34" charset="0"/>
              </a:defRPr>
            </a:lvl4pPr>
            <a:lvl5pPr algn="ctr" rtl="0" eaLnBrk="1" fontAlgn="base" hangingPunct="1">
              <a:spcBef>
                <a:spcPct val="0"/>
              </a:spcBef>
              <a:spcAft>
                <a:spcPct val="0"/>
              </a:spcAft>
              <a:defRPr sz="2800" b="1">
                <a:solidFill>
                  <a:schemeClr val="bg1"/>
                </a:solidFill>
                <a:latin typeface="Calibri" panose="020F0502020204030204"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algn="l"/>
            <a:r>
              <a:rPr lang="en-US" sz="2800" kern="0" dirty="0"/>
              <a:t>Click to edit Master title style</a:t>
            </a:r>
          </a:p>
        </p:txBody>
      </p:sp>
    </p:spTree>
    <p:extLst>
      <p:ext uri="{BB962C8B-B14F-4D97-AF65-F5344CB8AC3E}">
        <p14:creationId xmlns:p14="http://schemas.microsoft.com/office/powerpoint/2010/main" val="1062438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4411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3200" y="1752600"/>
            <a:ext cx="914400" cy="48768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203200" y="1752600"/>
            <a:ext cx="9779000" cy="48768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txBox="1">
            <a:spLocks/>
          </p:cNvSpPr>
          <p:nvPr userDrawn="1"/>
        </p:nvSpPr>
        <p:spPr bwMode="auto">
          <a:xfrm>
            <a:off x="228600" y="228600"/>
            <a:ext cx="937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800" b="0">
                <a:solidFill>
                  <a:srgbClr val="00467F"/>
                </a:solidFill>
                <a:latin typeface="ITC Avant Garde Std Md" panose="020B0602020202020204" pitchFamily="34" charset="0"/>
                <a:ea typeface="Verdana" panose="020B0604030504040204" pitchFamily="34" charset="0"/>
                <a:cs typeface="Verdana" panose="020B0604030504040204" pitchFamily="34" charset="0"/>
              </a:defRPr>
            </a:lvl1pPr>
            <a:lvl2pPr algn="ctr" rtl="0" eaLnBrk="1" fontAlgn="base" hangingPunct="1">
              <a:spcBef>
                <a:spcPct val="0"/>
              </a:spcBef>
              <a:spcAft>
                <a:spcPct val="0"/>
              </a:spcAft>
              <a:defRPr sz="2800" b="1">
                <a:solidFill>
                  <a:schemeClr val="bg1"/>
                </a:solidFill>
                <a:latin typeface="Calibri" panose="020F0502020204030204" pitchFamily="34" charset="0"/>
              </a:defRPr>
            </a:lvl2pPr>
            <a:lvl3pPr algn="ctr" rtl="0" eaLnBrk="1" fontAlgn="base" hangingPunct="1">
              <a:spcBef>
                <a:spcPct val="0"/>
              </a:spcBef>
              <a:spcAft>
                <a:spcPct val="0"/>
              </a:spcAft>
              <a:defRPr sz="2800" b="1">
                <a:solidFill>
                  <a:schemeClr val="bg1"/>
                </a:solidFill>
                <a:latin typeface="Calibri" panose="020F0502020204030204" pitchFamily="34" charset="0"/>
              </a:defRPr>
            </a:lvl3pPr>
            <a:lvl4pPr algn="ctr" rtl="0" eaLnBrk="1" fontAlgn="base" hangingPunct="1">
              <a:spcBef>
                <a:spcPct val="0"/>
              </a:spcBef>
              <a:spcAft>
                <a:spcPct val="0"/>
              </a:spcAft>
              <a:defRPr sz="2800" b="1">
                <a:solidFill>
                  <a:schemeClr val="bg1"/>
                </a:solidFill>
                <a:latin typeface="Calibri" panose="020F0502020204030204" pitchFamily="34" charset="0"/>
              </a:defRPr>
            </a:lvl4pPr>
            <a:lvl5pPr algn="ctr" rtl="0" eaLnBrk="1" fontAlgn="base" hangingPunct="1">
              <a:spcBef>
                <a:spcPct val="0"/>
              </a:spcBef>
              <a:spcAft>
                <a:spcPct val="0"/>
              </a:spcAft>
              <a:defRPr sz="2800" b="1">
                <a:solidFill>
                  <a:schemeClr val="bg1"/>
                </a:solidFill>
                <a:latin typeface="Calibri" panose="020F0502020204030204"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algn="l"/>
            <a:r>
              <a:rPr lang="en-US" sz="2800" kern="0" dirty="0"/>
              <a:t>Click to edit Master title style</a:t>
            </a:r>
          </a:p>
        </p:txBody>
      </p:sp>
    </p:spTree>
    <p:extLst>
      <p:ext uri="{BB962C8B-B14F-4D97-AF65-F5344CB8AC3E}">
        <p14:creationId xmlns:p14="http://schemas.microsoft.com/office/powerpoint/2010/main" val="343903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203200" y="1066800"/>
            <a:ext cx="11074400" cy="5562600"/>
          </a:xfrm>
        </p:spPr>
        <p:txBody>
          <a:bodyPr/>
          <a:lstStyle>
            <a:lvl1pPr algn="ctr">
              <a:buFontTx/>
              <a:buNone/>
              <a:defRPr/>
            </a:lvl1pPr>
          </a:lstStyle>
          <a:p>
            <a:pPr lvl="0"/>
            <a:r>
              <a:rPr lang="en-US" noProof="0" dirty="0"/>
              <a:t>Click icon to add chart</a:t>
            </a:r>
          </a:p>
        </p:txBody>
      </p:sp>
      <p:sp>
        <p:nvSpPr>
          <p:cNvPr id="5" name="Title 1"/>
          <p:cNvSpPr>
            <a:spLocks noGrp="1"/>
          </p:cNvSpPr>
          <p:nvPr>
            <p:ph type="title"/>
          </p:nvPr>
        </p:nvSpPr>
        <p:spPr>
          <a:xfrm>
            <a:off x="228600" y="228600"/>
            <a:ext cx="9372600" cy="304800"/>
          </a:xfrm>
        </p:spPr>
        <p:txBody>
          <a:bodyPr/>
          <a:lstStyle>
            <a:lvl1pPr>
              <a:defRPr>
                <a:solidFill>
                  <a:srgbClr val="00467F"/>
                </a:solidFill>
              </a:defRPr>
            </a:lvl1pPr>
          </a:lstStyle>
          <a:p>
            <a:r>
              <a:rPr lang="en-US" dirty="0"/>
              <a:t>Click to edit Master title style</a:t>
            </a:r>
          </a:p>
        </p:txBody>
      </p:sp>
    </p:spTree>
    <p:extLst>
      <p:ext uri="{BB962C8B-B14F-4D97-AF65-F5344CB8AC3E}">
        <p14:creationId xmlns:p14="http://schemas.microsoft.com/office/powerpoint/2010/main" val="421051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67F"/>
                </a:solidFill>
              </a:defRPr>
            </a:lvl1pPr>
          </a:lstStyle>
          <a:p>
            <a:r>
              <a:rPr lang="en-US" dirty="0"/>
              <a:t>Click to edit Master title style</a:t>
            </a:r>
          </a:p>
        </p:txBody>
      </p:sp>
      <p:sp>
        <p:nvSpPr>
          <p:cNvPr id="3" name="Content Placeholder 2"/>
          <p:cNvSpPr>
            <a:spLocks noGrp="1"/>
          </p:cNvSpPr>
          <p:nvPr>
            <p:ph idx="1"/>
          </p:nvPr>
        </p:nvSpPr>
        <p:spPr>
          <a:xfrm>
            <a:off x="228600" y="914400"/>
            <a:ext cx="11047462" cy="5462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2981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914400"/>
            <a:ext cx="11074400" cy="5638799"/>
          </a:xfrm>
        </p:spPr>
        <p:txBody>
          <a:bodyPr/>
          <a:lstStyle>
            <a:lvl1pPr algn="ctr">
              <a:defRPr sz="4800" b="0" i="0">
                <a:solidFill>
                  <a:srgbClr val="00467F"/>
                </a:solidFill>
                <a:latin typeface="Lucida Sans" panose="020B0602030504020204" pitchFamily="34" charset="77"/>
              </a:defRPr>
            </a:lvl1pPr>
          </a:lstStyle>
          <a:p>
            <a:r>
              <a:rPr lang="en-US" dirty="0"/>
              <a:t>Click to edit Master title style</a:t>
            </a:r>
          </a:p>
        </p:txBody>
      </p:sp>
    </p:spTree>
    <p:extLst>
      <p:ext uri="{BB962C8B-B14F-4D97-AF65-F5344CB8AC3E}">
        <p14:creationId xmlns:p14="http://schemas.microsoft.com/office/powerpoint/2010/main" val="59417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914400"/>
            <a:ext cx="11047462" cy="5462587"/>
          </a:xfrm>
        </p:spPr>
        <p:txBody>
          <a:bodyPr/>
          <a:lstStyle>
            <a:lvl1pPr marL="0" indent="0" algn="ctr">
              <a:buFontTx/>
              <a:buNone/>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1646542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114801"/>
            <a:ext cx="6123516" cy="1654176"/>
          </a:xfrm>
        </p:spPr>
        <p:txBody>
          <a:bodyPr lIns="0" tIns="0" rIns="0" bIns="0"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1832245"/>
            <a:ext cx="6123516" cy="1821907"/>
          </a:xfrm>
        </p:spPr>
        <p:txBody>
          <a:bodyPr anchor="b"/>
          <a:lstStyle>
            <a:lvl1pPr marL="0" indent="0" algn="l">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39686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28600" y="914400"/>
            <a:ext cx="52578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19800" y="914400"/>
            <a:ext cx="52578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522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914400"/>
            <a:ext cx="5181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1828800"/>
            <a:ext cx="5181600" cy="4724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00" y="914400"/>
            <a:ext cx="5181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096000" y="1828800"/>
            <a:ext cx="5181600" cy="4724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28600" y="228600"/>
            <a:ext cx="9372600" cy="304800"/>
          </a:xfrm>
        </p:spPr>
        <p:txBody>
          <a:bodyPr/>
          <a:lstStyle/>
          <a:p>
            <a:r>
              <a:rPr lang="en-US" dirty="0"/>
              <a:t>Click to edit Master title style</a:t>
            </a:r>
          </a:p>
        </p:txBody>
      </p:sp>
    </p:spTree>
    <p:extLst>
      <p:ext uri="{BB962C8B-B14F-4D97-AF65-F5344CB8AC3E}">
        <p14:creationId xmlns:p14="http://schemas.microsoft.com/office/powerpoint/2010/main" val="3537828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9889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p:cNvSpPr>
            <a:spLocks noGrp="1"/>
          </p:cNvSpPr>
          <p:nvPr>
            <p:ph type="title"/>
          </p:nvPr>
        </p:nvSpPr>
        <p:spPr>
          <a:xfrm>
            <a:off x="228600" y="228600"/>
            <a:ext cx="9372600" cy="304800"/>
          </a:xfrm>
        </p:spPr>
        <p:txBody>
          <a:bodyPr/>
          <a:lstStyle/>
          <a:p>
            <a:r>
              <a:rPr lang="en-US" dirty="0"/>
              <a:t>Click to edit Master title style</a:t>
            </a:r>
          </a:p>
        </p:txBody>
      </p:sp>
    </p:spTree>
    <p:extLst>
      <p:ext uri="{BB962C8B-B14F-4D97-AF65-F5344CB8AC3E}">
        <p14:creationId xmlns:p14="http://schemas.microsoft.com/office/powerpoint/2010/main" val="2911167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16">
            <a:extLst>
              <a:ext uri="{28A0092B-C50C-407E-A947-70E740481C1C}">
                <a14:useLocalDpi xmlns:a14="http://schemas.microsoft.com/office/drawing/2010/main" val="0"/>
              </a:ext>
            </a:extLst>
          </a:blip>
          <a:srcRect l="1" r="43734"/>
          <a:stretch/>
        </p:blipFill>
        <p:spPr>
          <a:xfrm rot="16200000">
            <a:off x="-2514828" y="2514829"/>
            <a:ext cx="6858000" cy="1828343"/>
          </a:xfrm>
          <a:prstGeom prst="rect">
            <a:avLst/>
          </a:prstGeom>
        </p:spPr>
      </p:pic>
      <p:sp>
        <p:nvSpPr>
          <p:cNvPr id="1029" name="Rectangle 2"/>
          <p:cNvSpPr>
            <a:spLocks noGrp="1" noChangeArrowheads="1"/>
          </p:cNvSpPr>
          <p:nvPr>
            <p:ph type="title"/>
          </p:nvPr>
        </p:nvSpPr>
        <p:spPr bwMode="auto">
          <a:xfrm>
            <a:off x="228600" y="228600"/>
            <a:ext cx="937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30" name="Rectangle 3"/>
          <p:cNvSpPr>
            <a:spLocks noGrp="1" noChangeArrowheads="1"/>
          </p:cNvSpPr>
          <p:nvPr>
            <p:ph type="body" idx="1"/>
          </p:nvPr>
        </p:nvSpPr>
        <p:spPr bwMode="auto">
          <a:xfrm>
            <a:off x="228600" y="1090614"/>
            <a:ext cx="11047462" cy="546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Picture 6">
            <a:extLst>
              <a:ext uri="{FF2B5EF4-FFF2-40B4-BE49-F238E27FC236}">
                <a16:creationId xmlns:a16="http://schemas.microsoft.com/office/drawing/2014/main" id="{ECE30FDF-E8B4-A34C-9244-BCF2361C1BC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281142" y="0"/>
            <a:ext cx="910858" cy="6858000"/>
          </a:xfrm>
          <a:prstGeom prst="rect">
            <a:avLst/>
          </a:prstGeom>
        </p:spPr>
      </p:pic>
      <p:pic>
        <p:nvPicPr>
          <p:cNvPr id="14" name="Picture 13">
            <a:extLst>
              <a:ext uri="{FF2B5EF4-FFF2-40B4-BE49-F238E27FC236}">
                <a16:creationId xmlns:a16="http://schemas.microsoft.com/office/drawing/2014/main" id="{96EE4673-04FE-A94B-865C-3807275C10C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828262" y="228600"/>
            <a:ext cx="1447800" cy="532871"/>
          </a:xfrm>
          <a:prstGeom prst="rect">
            <a:avLst/>
          </a:prstGeom>
        </p:spPr>
      </p:pic>
    </p:spTree>
    <p:extLst>
      <p:ext uri="{BB962C8B-B14F-4D97-AF65-F5344CB8AC3E}">
        <p14:creationId xmlns:p14="http://schemas.microsoft.com/office/powerpoint/2010/main" val="22547634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6"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rtl="0" eaLnBrk="1" fontAlgn="base" hangingPunct="1">
        <a:spcBef>
          <a:spcPct val="0"/>
        </a:spcBef>
        <a:spcAft>
          <a:spcPct val="0"/>
        </a:spcAft>
        <a:defRPr sz="2800" b="0">
          <a:solidFill>
            <a:srgbClr val="00467F"/>
          </a:solidFill>
          <a:latin typeface="ITC Avant Garde Std Md" panose="020B0602020202020204" pitchFamily="34" charset="0"/>
          <a:ea typeface="Verdana" panose="020B0604030504040204" pitchFamily="34" charset="0"/>
          <a:cs typeface="Verdana" panose="020B0604030504040204" pitchFamily="34" charset="0"/>
        </a:defRPr>
      </a:lvl1pPr>
      <a:lvl2pPr algn="ctr" rtl="0" eaLnBrk="1" fontAlgn="base" hangingPunct="1">
        <a:spcBef>
          <a:spcPct val="0"/>
        </a:spcBef>
        <a:spcAft>
          <a:spcPct val="0"/>
        </a:spcAft>
        <a:defRPr sz="2800" b="1">
          <a:solidFill>
            <a:schemeClr val="bg1"/>
          </a:solidFill>
          <a:latin typeface="Calibri" panose="020F0502020204030204" pitchFamily="34" charset="0"/>
        </a:defRPr>
      </a:lvl2pPr>
      <a:lvl3pPr algn="ctr" rtl="0" eaLnBrk="1" fontAlgn="base" hangingPunct="1">
        <a:spcBef>
          <a:spcPct val="0"/>
        </a:spcBef>
        <a:spcAft>
          <a:spcPct val="0"/>
        </a:spcAft>
        <a:defRPr sz="2800" b="1">
          <a:solidFill>
            <a:schemeClr val="bg1"/>
          </a:solidFill>
          <a:latin typeface="Calibri" panose="020F0502020204030204" pitchFamily="34" charset="0"/>
        </a:defRPr>
      </a:lvl3pPr>
      <a:lvl4pPr algn="ctr" rtl="0" eaLnBrk="1" fontAlgn="base" hangingPunct="1">
        <a:spcBef>
          <a:spcPct val="0"/>
        </a:spcBef>
        <a:spcAft>
          <a:spcPct val="0"/>
        </a:spcAft>
        <a:defRPr sz="2800" b="1">
          <a:solidFill>
            <a:schemeClr val="bg1"/>
          </a:solidFill>
          <a:latin typeface="Calibri" panose="020F0502020204030204" pitchFamily="34" charset="0"/>
        </a:defRPr>
      </a:lvl4pPr>
      <a:lvl5pPr algn="ctr" rtl="0" eaLnBrk="1" fontAlgn="base" hangingPunct="1">
        <a:spcBef>
          <a:spcPct val="0"/>
        </a:spcBef>
        <a:spcAft>
          <a:spcPct val="0"/>
        </a:spcAft>
        <a:defRPr sz="2800" b="1">
          <a:solidFill>
            <a:schemeClr val="bg1"/>
          </a:solidFill>
          <a:latin typeface="Calibri" panose="020F0502020204030204"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literature.rockwellautomation.com/idc/groups/literature/documents/um/20him-um001_-en-p.pdf"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D7A724-BA02-F069-2CA9-8D0F9B0A35E8}"/>
              </a:ext>
            </a:extLst>
          </p:cNvPr>
          <p:cNvSpPr txBox="1"/>
          <p:nvPr/>
        </p:nvSpPr>
        <p:spPr>
          <a:xfrm>
            <a:off x="1371600" y="1295400"/>
            <a:ext cx="9753600" cy="954107"/>
          </a:xfrm>
          <a:prstGeom prst="rect">
            <a:avLst/>
          </a:prstGeom>
          <a:noFill/>
        </p:spPr>
        <p:txBody>
          <a:bodyPr wrap="square" rtlCol="0">
            <a:spAutoFit/>
          </a:bodyPr>
          <a:lstStyle/>
          <a:p>
            <a:r>
              <a:rPr lang="en-US" sz="2800" dirty="0">
                <a:solidFill>
                  <a:srgbClr val="00467F"/>
                </a:solidFill>
              </a:rPr>
              <a:t>20-HIM-A6 HIM </a:t>
            </a:r>
            <a:r>
              <a:rPr lang="en-US" sz="2800" dirty="0" err="1">
                <a:solidFill>
                  <a:srgbClr val="00467F"/>
                </a:solidFill>
              </a:rPr>
              <a:t>CopyCat</a:t>
            </a:r>
            <a:r>
              <a:rPr lang="en-US" sz="2800" dirty="0">
                <a:solidFill>
                  <a:srgbClr val="00467F"/>
                </a:solidFill>
              </a:rPr>
              <a:t> File Upload / Download Procedures</a:t>
            </a:r>
          </a:p>
          <a:p>
            <a:endParaRPr lang="en-US" sz="2800" dirty="0">
              <a:solidFill>
                <a:srgbClr val="00467F"/>
              </a:solidFill>
            </a:endParaRPr>
          </a:p>
        </p:txBody>
      </p:sp>
      <p:pic>
        <p:nvPicPr>
          <p:cNvPr id="1026" name="Picture 2" descr="NEW ALLEN BRADLEY 20-HIM-A6 SER. A INTERFACE MODULE KEYPAD 20HIMA6 – SB  Industrial Supply, Inc.">
            <a:extLst>
              <a:ext uri="{FF2B5EF4-FFF2-40B4-BE49-F238E27FC236}">
                <a16:creationId xmlns:a16="http://schemas.microsoft.com/office/drawing/2014/main" id="{F01B8772-4AD7-5116-F268-D71F8D714E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261" y="2514598"/>
            <a:ext cx="2887436" cy="27493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5CA2F28-D4D1-138D-FD3B-19D66305661E}"/>
              </a:ext>
            </a:extLst>
          </p:cNvPr>
          <p:cNvSpPr/>
          <p:nvPr/>
        </p:nvSpPr>
        <p:spPr>
          <a:xfrm>
            <a:off x="1219200" y="1197428"/>
            <a:ext cx="9448800" cy="459377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255054B-A8F7-05E4-D8F8-D0D2F36A8BC8}"/>
              </a:ext>
            </a:extLst>
          </p:cNvPr>
          <p:cNvPicPr>
            <a:picLocks noChangeAspect="1"/>
          </p:cNvPicPr>
          <p:nvPr/>
        </p:nvPicPr>
        <p:blipFill>
          <a:blip r:embed="rId3"/>
          <a:stretch>
            <a:fillRect/>
          </a:stretch>
        </p:blipFill>
        <p:spPr>
          <a:xfrm>
            <a:off x="6060233" y="3113886"/>
            <a:ext cx="2687779" cy="1812934"/>
          </a:xfrm>
          <a:prstGeom prst="rect">
            <a:avLst/>
          </a:prstGeom>
        </p:spPr>
      </p:pic>
    </p:spTree>
    <p:extLst>
      <p:ext uri="{BB962C8B-B14F-4D97-AF65-F5344CB8AC3E}">
        <p14:creationId xmlns:p14="http://schemas.microsoft.com/office/powerpoint/2010/main" val="814705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D7A724-BA02-F069-2CA9-8D0F9B0A35E8}"/>
              </a:ext>
            </a:extLst>
          </p:cNvPr>
          <p:cNvSpPr txBox="1"/>
          <p:nvPr/>
        </p:nvSpPr>
        <p:spPr>
          <a:xfrm>
            <a:off x="0" y="0"/>
            <a:ext cx="6096000" cy="523220"/>
          </a:xfrm>
          <a:prstGeom prst="rect">
            <a:avLst/>
          </a:prstGeom>
          <a:noFill/>
        </p:spPr>
        <p:txBody>
          <a:bodyPr wrap="square" rtlCol="0">
            <a:spAutoFit/>
          </a:bodyPr>
          <a:lstStyle/>
          <a:p>
            <a:r>
              <a:rPr lang="en-US" sz="2800" dirty="0" err="1">
                <a:solidFill>
                  <a:srgbClr val="00467F"/>
                </a:solidFill>
              </a:rPr>
              <a:t>CopyCat</a:t>
            </a:r>
            <a:r>
              <a:rPr lang="en-US" sz="2800" dirty="0">
                <a:solidFill>
                  <a:srgbClr val="00467F"/>
                </a:solidFill>
              </a:rPr>
              <a:t> Download Procedure – Step 2</a:t>
            </a:r>
          </a:p>
        </p:txBody>
      </p:sp>
      <p:pic>
        <p:nvPicPr>
          <p:cNvPr id="4" name="Picture 3">
            <a:extLst>
              <a:ext uri="{FF2B5EF4-FFF2-40B4-BE49-F238E27FC236}">
                <a16:creationId xmlns:a16="http://schemas.microsoft.com/office/drawing/2014/main" id="{10B7ED38-A050-39F0-9385-8120EDB1E3D5}"/>
              </a:ext>
            </a:extLst>
          </p:cNvPr>
          <p:cNvPicPr>
            <a:picLocks noChangeAspect="1"/>
          </p:cNvPicPr>
          <p:nvPr/>
        </p:nvPicPr>
        <p:blipFill>
          <a:blip r:embed="rId2"/>
          <a:stretch>
            <a:fillRect/>
          </a:stretch>
        </p:blipFill>
        <p:spPr>
          <a:xfrm>
            <a:off x="990600" y="1905000"/>
            <a:ext cx="2799317" cy="3981846"/>
          </a:xfrm>
          <a:prstGeom prst="rect">
            <a:avLst/>
          </a:prstGeom>
        </p:spPr>
      </p:pic>
      <p:sp>
        <p:nvSpPr>
          <p:cNvPr id="5" name="TextBox 4">
            <a:extLst>
              <a:ext uri="{FF2B5EF4-FFF2-40B4-BE49-F238E27FC236}">
                <a16:creationId xmlns:a16="http://schemas.microsoft.com/office/drawing/2014/main" id="{C1491377-FE1A-0769-2AE4-637B838FEBA6}"/>
              </a:ext>
            </a:extLst>
          </p:cNvPr>
          <p:cNvSpPr txBox="1"/>
          <p:nvPr/>
        </p:nvSpPr>
        <p:spPr>
          <a:xfrm>
            <a:off x="5634575" y="3124200"/>
            <a:ext cx="5874735" cy="1015663"/>
          </a:xfrm>
          <a:prstGeom prst="rect">
            <a:avLst/>
          </a:prstGeom>
          <a:noFill/>
        </p:spPr>
        <p:txBody>
          <a:bodyPr wrap="square">
            <a:spAutoFit/>
          </a:bodyPr>
          <a:lstStyle/>
          <a:p>
            <a:pPr algn="l"/>
            <a:r>
              <a:rPr lang="en-US" b="0" i="0" dirty="0">
                <a:solidFill>
                  <a:srgbClr val="374151"/>
                </a:solidFill>
                <a:effectLst/>
                <a:latin typeface="Söhne"/>
              </a:rPr>
              <a:t>Use the blue “Up &amp; Down Arrows” to highlight the “File Name” to be downloaded and then press the blue “5” (Enter) key</a:t>
            </a:r>
          </a:p>
        </p:txBody>
      </p:sp>
      <p:cxnSp>
        <p:nvCxnSpPr>
          <p:cNvPr id="6" name="Straight Arrow Connector 5">
            <a:extLst>
              <a:ext uri="{FF2B5EF4-FFF2-40B4-BE49-F238E27FC236}">
                <a16:creationId xmlns:a16="http://schemas.microsoft.com/office/drawing/2014/main" id="{1BB50770-341B-A9AF-6C2A-0BC052481FC7}"/>
              </a:ext>
            </a:extLst>
          </p:cNvPr>
          <p:cNvCxnSpPr>
            <a:cxnSpLocks/>
          </p:cNvCxnSpPr>
          <p:nvPr/>
        </p:nvCxnSpPr>
        <p:spPr>
          <a:xfrm flipH="1">
            <a:off x="2743200" y="3568960"/>
            <a:ext cx="2869604" cy="10792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C2DD2A34-CF3A-E82D-C840-0874BB53718D}"/>
              </a:ext>
            </a:extLst>
          </p:cNvPr>
          <p:cNvSpPr/>
          <p:nvPr/>
        </p:nvSpPr>
        <p:spPr>
          <a:xfrm>
            <a:off x="2133600" y="45720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6EAE521B-FF1E-D1DC-E71C-49965E004267}"/>
              </a:ext>
            </a:extLst>
          </p:cNvPr>
          <p:cNvCxnSpPr>
            <a:cxnSpLocks/>
          </p:cNvCxnSpPr>
          <p:nvPr/>
        </p:nvCxnSpPr>
        <p:spPr>
          <a:xfrm flipH="1" flipV="1">
            <a:off x="2667000" y="2667000"/>
            <a:ext cx="2866494" cy="762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444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D7A724-BA02-F069-2CA9-8D0F9B0A35E8}"/>
              </a:ext>
            </a:extLst>
          </p:cNvPr>
          <p:cNvSpPr txBox="1"/>
          <p:nvPr/>
        </p:nvSpPr>
        <p:spPr>
          <a:xfrm>
            <a:off x="0" y="0"/>
            <a:ext cx="6019800" cy="523220"/>
          </a:xfrm>
          <a:prstGeom prst="rect">
            <a:avLst/>
          </a:prstGeom>
          <a:noFill/>
        </p:spPr>
        <p:txBody>
          <a:bodyPr wrap="square" rtlCol="0">
            <a:spAutoFit/>
          </a:bodyPr>
          <a:lstStyle/>
          <a:p>
            <a:r>
              <a:rPr lang="en-US" sz="2800" dirty="0" err="1">
                <a:solidFill>
                  <a:srgbClr val="00467F"/>
                </a:solidFill>
              </a:rPr>
              <a:t>CopyCat</a:t>
            </a:r>
            <a:r>
              <a:rPr lang="en-US" sz="2800" dirty="0">
                <a:solidFill>
                  <a:srgbClr val="00467F"/>
                </a:solidFill>
              </a:rPr>
              <a:t> Download Procedure – Step 3</a:t>
            </a:r>
          </a:p>
        </p:txBody>
      </p:sp>
      <p:pic>
        <p:nvPicPr>
          <p:cNvPr id="4" name="Picture 3">
            <a:extLst>
              <a:ext uri="{FF2B5EF4-FFF2-40B4-BE49-F238E27FC236}">
                <a16:creationId xmlns:a16="http://schemas.microsoft.com/office/drawing/2014/main" id="{8C1BA2CC-E26C-EFD0-19EF-CE1CCA19C764}"/>
              </a:ext>
            </a:extLst>
          </p:cNvPr>
          <p:cNvPicPr>
            <a:picLocks noChangeAspect="1"/>
          </p:cNvPicPr>
          <p:nvPr/>
        </p:nvPicPr>
        <p:blipFill>
          <a:blip r:embed="rId2"/>
          <a:stretch>
            <a:fillRect/>
          </a:stretch>
        </p:blipFill>
        <p:spPr>
          <a:xfrm>
            <a:off x="990600" y="1752600"/>
            <a:ext cx="2819400" cy="4133759"/>
          </a:xfrm>
          <a:prstGeom prst="rect">
            <a:avLst/>
          </a:prstGeom>
        </p:spPr>
      </p:pic>
      <p:sp>
        <p:nvSpPr>
          <p:cNvPr id="5" name="TextBox 4">
            <a:extLst>
              <a:ext uri="{FF2B5EF4-FFF2-40B4-BE49-F238E27FC236}">
                <a16:creationId xmlns:a16="http://schemas.microsoft.com/office/drawing/2014/main" id="{98CD5B7C-29D8-D431-E030-9D8AC6A6FF73}"/>
              </a:ext>
            </a:extLst>
          </p:cNvPr>
          <p:cNvSpPr txBox="1"/>
          <p:nvPr/>
        </p:nvSpPr>
        <p:spPr>
          <a:xfrm>
            <a:off x="5328220" y="3088985"/>
            <a:ext cx="5874735" cy="400110"/>
          </a:xfrm>
          <a:prstGeom prst="rect">
            <a:avLst/>
          </a:prstGeom>
          <a:noFill/>
        </p:spPr>
        <p:txBody>
          <a:bodyPr wrap="square">
            <a:spAutoFit/>
          </a:bodyPr>
          <a:lstStyle/>
          <a:p>
            <a:pPr algn="l"/>
            <a:r>
              <a:rPr lang="en-US" b="0" i="0" dirty="0">
                <a:solidFill>
                  <a:srgbClr val="374151"/>
                </a:solidFill>
                <a:effectLst/>
                <a:latin typeface="Söhne"/>
              </a:rPr>
              <a:t>All Ports will be downloaded to the </a:t>
            </a:r>
            <a:r>
              <a:rPr lang="en-US" b="0" i="0" dirty="0" err="1">
                <a:solidFill>
                  <a:srgbClr val="374151"/>
                </a:solidFill>
                <a:effectLst/>
                <a:latin typeface="Söhne"/>
              </a:rPr>
              <a:t>PowerFlex</a:t>
            </a:r>
            <a:r>
              <a:rPr lang="en-US" b="0" i="0" dirty="0">
                <a:solidFill>
                  <a:srgbClr val="374151"/>
                </a:solidFill>
                <a:effectLst/>
                <a:latin typeface="Söhne"/>
              </a:rPr>
              <a:t> Drive</a:t>
            </a:r>
          </a:p>
        </p:txBody>
      </p:sp>
      <p:cxnSp>
        <p:nvCxnSpPr>
          <p:cNvPr id="6" name="Straight Arrow Connector 5">
            <a:extLst>
              <a:ext uri="{FF2B5EF4-FFF2-40B4-BE49-F238E27FC236}">
                <a16:creationId xmlns:a16="http://schemas.microsoft.com/office/drawing/2014/main" id="{A43766B6-3219-7C3B-0B37-E4E7D607FEF2}"/>
              </a:ext>
            </a:extLst>
          </p:cNvPr>
          <p:cNvCxnSpPr>
            <a:cxnSpLocks/>
            <a:stCxn id="5" idx="1"/>
          </p:cNvCxnSpPr>
          <p:nvPr/>
        </p:nvCxnSpPr>
        <p:spPr>
          <a:xfrm flipH="1" flipV="1">
            <a:off x="2400300" y="2819400"/>
            <a:ext cx="2927920" cy="4696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603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6EAB0E-05B2-DF01-2087-F9B43495595B}"/>
              </a:ext>
            </a:extLst>
          </p:cNvPr>
          <p:cNvSpPr txBox="1"/>
          <p:nvPr/>
        </p:nvSpPr>
        <p:spPr>
          <a:xfrm>
            <a:off x="533400" y="6250223"/>
            <a:ext cx="10972800" cy="707886"/>
          </a:xfrm>
          <a:prstGeom prst="rect">
            <a:avLst/>
          </a:prstGeom>
          <a:noFill/>
        </p:spPr>
        <p:txBody>
          <a:bodyPr wrap="square">
            <a:spAutoFit/>
          </a:bodyPr>
          <a:lstStyle/>
          <a:p>
            <a:r>
              <a:rPr lang="en-US" dirty="0">
                <a:solidFill>
                  <a:srgbClr val="00467F"/>
                </a:solidFill>
                <a:hlinkClick r:id="rId2">
                  <a:extLst>
                    <a:ext uri="{A12FA001-AC4F-418D-AE19-62706E023703}">
                      <ahyp:hlinkClr xmlns:ahyp="http://schemas.microsoft.com/office/drawing/2018/hyperlinkcolor" val="tx"/>
                    </a:ext>
                  </a:extLst>
                </a:hlinkClick>
              </a:rPr>
              <a:t>https://literature.rockwellautomation.com/idc/groups/literature/documents/um/20him-um001_-en-p.pdf</a:t>
            </a:r>
            <a:endParaRPr lang="en-US" dirty="0">
              <a:solidFill>
                <a:srgbClr val="00467F"/>
              </a:solidFill>
            </a:endParaRPr>
          </a:p>
          <a:p>
            <a:endParaRPr lang="en-US" dirty="0"/>
          </a:p>
        </p:txBody>
      </p:sp>
      <p:sp>
        <p:nvSpPr>
          <p:cNvPr id="5" name="TextBox 4">
            <a:extLst>
              <a:ext uri="{FF2B5EF4-FFF2-40B4-BE49-F238E27FC236}">
                <a16:creationId xmlns:a16="http://schemas.microsoft.com/office/drawing/2014/main" id="{BD720859-549B-F62F-BB31-BB1E6255CFBB}"/>
              </a:ext>
            </a:extLst>
          </p:cNvPr>
          <p:cNvSpPr txBox="1"/>
          <p:nvPr/>
        </p:nvSpPr>
        <p:spPr>
          <a:xfrm>
            <a:off x="0" y="0"/>
            <a:ext cx="6019800" cy="523220"/>
          </a:xfrm>
          <a:prstGeom prst="rect">
            <a:avLst/>
          </a:prstGeom>
          <a:noFill/>
        </p:spPr>
        <p:txBody>
          <a:bodyPr wrap="square" rtlCol="0">
            <a:spAutoFit/>
          </a:bodyPr>
          <a:lstStyle/>
          <a:p>
            <a:r>
              <a:rPr lang="en-US" sz="2800" dirty="0">
                <a:solidFill>
                  <a:srgbClr val="00467F"/>
                </a:solidFill>
              </a:rPr>
              <a:t>20-HIM-A6 References</a:t>
            </a:r>
          </a:p>
        </p:txBody>
      </p:sp>
      <p:pic>
        <p:nvPicPr>
          <p:cNvPr id="7" name="Picture 6">
            <a:extLst>
              <a:ext uri="{FF2B5EF4-FFF2-40B4-BE49-F238E27FC236}">
                <a16:creationId xmlns:a16="http://schemas.microsoft.com/office/drawing/2014/main" id="{10EC81AE-6F12-33AC-FE83-013FEBFD426B}"/>
              </a:ext>
            </a:extLst>
          </p:cNvPr>
          <p:cNvPicPr>
            <a:picLocks noChangeAspect="1"/>
          </p:cNvPicPr>
          <p:nvPr/>
        </p:nvPicPr>
        <p:blipFill>
          <a:blip r:embed="rId3"/>
          <a:stretch>
            <a:fillRect/>
          </a:stretch>
        </p:blipFill>
        <p:spPr>
          <a:xfrm>
            <a:off x="3962400" y="261610"/>
            <a:ext cx="5491429" cy="5996389"/>
          </a:xfrm>
          <a:prstGeom prst="rect">
            <a:avLst/>
          </a:prstGeom>
        </p:spPr>
      </p:pic>
    </p:spTree>
    <p:extLst>
      <p:ext uri="{BB962C8B-B14F-4D97-AF65-F5344CB8AC3E}">
        <p14:creationId xmlns:p14="http://schemas.microsoft.com/office/powerpoint/2010/main" val="411870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D7A724-BA02-F069-2CA9-8D0F9B0A35E8}"/>
              </a:ext>
            </a:extLst>
          </p:cNvPr>
          <p:cNvSpPr txBox="1"/>
          <p:nvPr/>
        </p:nvSpPr>
        <p:spPr>
          <a:xfrm>
            <a:off x="-44320" y="-152400"/>
            <a:ext cx="5638800" cy="523220"/>
          </a:xfrm>
          <a:prstGeom prst="rect">
            <a:avLst/>
          </a:prstGeom>
          <a:noFill/>
        </p:spPr>
        <p:txBody>
          <a:bodyPr wrap="square" rtlCol="0">
            <a:spAutoFit/>
          </a:bodyPr>
          <a:lstStyle/>
          <a:p>
            <a:r>
              <a:rPr lang="en-US" sz="2800" dirty="0" err="1">
                <a:solidFill>
                  <a:srgbClr val="00467F"/>
                </a:solidFill>
              </a:rPr>
              <a:t>CopyCat</a:t>
            </a:r>
            <a:r>
              <a:rPr lang="en-US" sz="2800" dirty="0">
                <a:solidFill>
                  <a:srgbClr val="00467F"/>
                </a:solidFill>
              </a:rPr>
              <a:t> Procedure - Definitions</a:t>
            </a:r>
          </a:p>
        </p:txBody>
      </p:sp>
      <p:sp>
        <p:nvSpPr>
          <p:cNvPr id="4" name="TextBox 3">
            <a:extLst>
              <a:ext uri="{FF2B5EF4-FFF2-40B4-BE49-F238E27FC236}">
                <a16:creationId xmlns:a16="http://schemas.microsoft.com/office/drawing/2014/main" id="{FA05C51C-9E36-1209-0E36-933D990EA209}"/>
              </a:ext>
            </a:extLst>
          </p:cNvPr>
          <p:cNvSpPr txBox="1"/>
          <p:nvPr/>
        </p:nvSpPr>
        <p:spPr>
          <a:xfrm>
            <a:off x="990600" y="1447800"/>
            <a:ext cx="9372600" cy="4093428"/>
          </a:xfrm>
          <a:prstGeom prst="rect">
            <a:avLst/>
          </a:prstGeom>
          <a:noFill/>
        </p:spPr>
        <p:txBody>
          <a:bodyPr wrap="square">
            <a:spAutoFit/>
          </a:bodyPr>
          <a:lstStyle/>
          <a:p>
            <a:pPr marL="342900" indent="-342900" algn="l">
              <a:buFont typeface="Arial" panose="020B0604020202020204" pitchFamily="34" charset="0"/>
              <a:buChar char="•"/>
            </a:pPr>
            <a:r>
              <a:rPr lang="en-US" b="0" i="0" dirty="0">
                <a:solidFill>
                  <a:srgbClr val="374151"/>
                </a:solidFill>
                <a:effectLst/>
                <a:latin typeface="Söhne"/>
              </a:rPr>
              <a:t>The Allen Bradley 20-HIM-A6 is a Human Interface Module (HIM) for the </a:t>
            </a:r>
            <a:r>
              <a:rPr lang="en-US" b="0" i="0" dirty="0" err="1">
                <a:solidFill>
                  <a:srgbClr val="374151"/>
                </a:solidFill>
                <a:effectLst/>
                <a:latin typeface="Söhne"/>
              </a:rPr>
              <a:t>PowerFlex</a:t>
            </a:r>
            <a:r>
              <a:rPr lang="en-US" b="0" i="0" dirty="0">
                <a:solidFill>
                  <a:srgbClr val="374151"/>
                </a:solidFill>
                <a:effectLst/>
                <a:latin typeface="Söhne"/>
              </a:rPr>
              <a:t> 750 and </a:t>
            </a:r>
            <a:r>
              <a:rPr lang="en-US" b="0" i="0" dirty="0" err="1">
                <a:solidFill>
                  <a:srgbClr val="374151"/>
                </a:solidFill>
                <a:effectLst/>
                <a:latin typeface="Söhne"/>
              </a:rPr>
              <a:t>PowerFlex</a:t>
            </a:r>
            <a:r>
              <a:rPr lang="en-US" b="0" i="0" dirty="0">
                <a:solidFill>
                  <a:srgbClr val="374151"/>
                </a:solidFill>
                <a:effectLst/>
                <a:latin typeface="Söhne"/>
              </a:rPr>
              <a:t> 755T AC drives. It is a keypad and display interface that provides local control and monitoring of the drives.</a:t>
            </a:r>
          </a:p>
          <a:p>
            <a:pPr marL="342900" indent="-342900" algn="l">
              <a:buFont typeface="Arial" panose="020B0604020202020204" pitchFamily="34" charset="0"/>
              <a:buChar char="•"/>
            </a:pPr>
            <a:endParaRPr lang="en-US" b="0" i="0" dirty="0">
              <a:solidFill>
                <a:srgbClr val="374151"/>
              </a:solidFill>
              <a:effectLst/>
              <a:latin typeface="Söhne"/>
            </a:endParaRPr>
          </a:p>
          <a:p>
            <a:pPr marL="342900" indent="-342900" algn="l">
              <a:buFont typeface="Arial" panose="020B0604020202020204" pitchFamily="34" charset="0"/>
              <a:buChar char="•"/>
            </a:pPr>
            <a:r>
              <a:rPr lang="en-US" b="0" i="0" dirty="0">
                <a:solidFill>
                  <a:srgbClr val="374151"/>
                </a:solidFill>
                <a:effectLst/>
                <a:latin typeface="Söhne"/>
              </a:rPr>
              <a:t>The </a:t>
            </a:r>
            <a:r>
              <a:rPr lang="en-US" b="0" i="0" dirty="0" err="1">
                <a:solidFill>
                  <a:srgbClr val="374151"/>
                </a:solidFill>
                <a:effectLst/>
                <a:latin typeface="Söhne"/>
              </a:rPr>
              <a:t>CopyCat</a:t>
            </a:r>
            <a:r>
              <a:rPr lang="en-US" b="0" i="0" dirty="0">
                <a:solidFill>
                  <a:srgbClr val="374151"/>
                </a:solidFill>
                <a:effectLst/>
                <a:latin typeface="Söhne"/>
              </a:rPr>
              <a:t> procedure is a feature of the 20-HIM-A6 that allows users to quickly and easily copy parameter settings from one drive to another. This is useful for applications where multiple drives need to be set up with the same parameters.</a:t>
            </a:r>
          </a:p>
          <a:p>
            <a:pPr marL="342900" indent="-342900" algn="l">
              <a:buFont typeface="Arial" panose="020B0604020202020204" pitchFamily="34" charset="0"/>
              <a:buChar char="•"/>
            </a:pPr>
            <a:endParaRPr lang="en-US" dirty="0">
              <a:solidFill>
                <a:srgbClr val="374151"/>
              </a:solidFill>
              <a:latin typeface="Söhne"/>
            </a:endParaRPr>
          </a:p>
          <a:p>
            <a:pPr marL="342900" indent="-342900" algn="l">
              <a:buFont typeface="Arial" panose="020B0604020202020204" pitchFamily="34" charset="0"/>
              <a:buChar char="•"/>
            </a:pPr>
            <a:r>
              <a:rPr lang="en-US" b="0" i="0" dirty="0">
                <a:solidFill>
                  <a:srgbClr val="374151"/>
                </a:solidFill>
                <a:effectLst/>
                <a:latin typeface="Söhne"/>
              </a:rPr>
              <a:t>Upload is defined as transferring files from the VFD to the HIM Module.</a:t>
            </a:r>
          </a:p>
          <a:p>
            <a:pPr marL="342900" indent="-342900" algn="l">
              <a:buFont typeface="Arial" panose="020B0604020202020204" pitchFamily="34" charset="0"/>
              <a:buChar char="•"/>
            </a:pPr>
            <a:endParaRPr lang="en-US" dirty="0">
              <a:solidFill>
                <a:srgbClr val="374151"/>
              </a:solidFill>
              <a:latin typeface="Söhne"/>
            </a:endParaRPr>
          </a:p>
          <a:p>
            <a:pPr marL="342900" indent="-342900" algn="l">
              <a:buFont typeface="Arial" panose="020B0604020202020204" pitchFamily="34" charset="0"/>
              <a:buChar char="•"/>
            </a:pPr>
            <a:r>
              <a:rPr lang="en-US" b="0" i="0" dirty="0">
                <a:solidFill>
                  <a:srgbClr val="374151"/>
                </a:solidFill>
                <a:effectLst/>
                <a:latin typeface="Söhne"/>
              </a:rPr>
              <a:t>Download is defined as transferring files from the HIM Module to the VFD</a:t>
            </a:r>
          </a:p>
          <a:p>
            <a:pPr algn="l"/>
            <a:endParaRPr lang="en-US" dirty="0">
              <a:solidFill>
                <a:srgbClr val="374151"/>
              </a:solidFill>
              <a:latin typeface="Söhne"/>
            </a:endParaRPr>
          </a:p>
          <a:p>
            <a:pPr algn="l"/>
            <a:endParaRPr lang="en-US" b="0" i="0" dirty="0">
              <a:solidFill>
                <a:srgbClr val="374151"/>
              </a:solidFill>
              <a:effectLst/>
              <a:latin typeface="Söhne"/>
            </a:endParaRPr>
          </a:p>
        </p:txBody>
      </p:sp>
      <p:sp>
        <p:nvSpPr>
          <p:cNvPr id="5" name="Rectangle 4">
            <a:extLst>
              <a:ext uri="{FF2B5EF4-FFF2-40B4-BE49-F238E27FC236}">
                <a16:creationId xmlns:a16="http://schemas.microsoft.com/office/drawing/2014/main" id="{DF25CD13-0D8D-4D5E-6C06-76B15D0FE81D}"/>
              </a:ext>
            </a:extLst>
          </p:cNvPr>
          <p:cNvSpPr/>
          <p:nvPr/>
        </p:nvSpPr>
        <p:spPr>
          <a:xfrm>
            <a:off x="908180" y="1197429"/>
            <a:ext cx="9372600" cy="432202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789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D7A724-BA02-F069-2CA9-8D0F9B0A35E8}"/>
              </a:ext>
            </a:extLst>
          </p:cNvPr>
          <p:cNvSpPr txBox="1"/>
          <p:nvPr/>
        </p:nvSpPr>
        <p:spPr>
          <a:xfrm>
            <a:off x="7776" y="-76200"/>
            <a:ext cx="5935824" cy="523220"/>
          </a:xfrm>
          <a:prstGeom prst="rect">
            <a:avLst/>
          </a:prstGeom>
          <a:noFill/>
        </p:spPr>
        <p:txBody>
          <a:bodyPr wrap="square" rtlCol="0">
            <a:spAutoFit/>
          </a:bodyPr>
          <a:lstStyle/>
          <a:p>
            <a:r>
              <a:rPr lang="en-US" sz="2800" dirty="0" err="1">
                <a:solidFill>
                  <a:srgbClr val="00467F"/>
                </a:solidFill>
              </a:rPr>
              <a:t>CopyCat</a:t>
            </a:r>
            <a:r>
              <a:rPr lang="en-US" sz="2800" dirty="0">
                <a:solidFill>
                  <a:srgbClr val="00467F"/>
                </a:solidFill>
              </a:rPr>
              <a:t> Uploading Procedure – Step 1</a:t>
            </a:r>
          </a:p>
        </p:txBody>
      </p:sp>
      <p:pic>
        <p:nvPicPr>
          <p:cNvPr id="10" name="Picture 9">
            <a:extLst>
              <a:ext uri="{FF2B5EF4-FFF2-40B4-BE49-F238E27FC236}">
                <a16:creationId xmlns:a16="http://schemas.microsoft.com/office/drawing/2014/main" id="{1F122082-2FB6-BB8C-8B6D-5F727F199023}"/>
              </a:ext>
            </a:extLst>
          </p:cNvPr>
          <p:cNvPicPr>
            <a:picLocks noChangeAspect="1"/>
          </p:cNvPicPr>
          <p:nvPr/>
        </p:nvPicPr>
        <p:blipFill>
          <a:blip r:embed="rId2"/>
          <a:stretch>
            <a:fillRect/>
          </a:stretch>
        </p:blipFill>
        <p:spPr>
          <a:xfrm>
            <a:off x="1676400" y="1295400"/>
            <a:ext cx="2971125" cy="4391744"/>
          </a:xfrm>
          <a:prstGeom prst="rect">
            <a:avLst/>
          </a:prstGeom>
        </p:spPr>
      </p:pic>
      <p:sp>
        <p:nvSpPr>
          <p:cNvPr id="12" name="TextBox 11">
            <a:extLst>
              <a:ext uri="{FF2B5EF4-FFF2-40B4-BE49-F238E27FC236}">
                <a16:creationId xmlns:a16="http://schemas.microsoft.com/office/drawing/2014/main" id="{7A5141B0-C282-B6C2-C489-42ED8801353E}"/>
              </a:ext>
            </a:extLst>
          </p:cNvPr>
          <p:cNvSpPr txBox="1"/>
          <p:nvPr/>
        </p:nvSpPr>
        <p:spPr>
          <a:xfrm>
            <a:off x="5707665" y="3291217"/>
            <a:ext cx="5791200" cy="400110"/>
          </a:xfrm>
          <a:prstGeom prst="rect">
            <a:avLst/>
          </a:prstGeom>
          <a:noFill/>
        </p:spPr>
        <p:txBody>
          <a:bodyPr wrap="square">
            <a:spAutoFit/>
          </a:bodyPr>
          <a:lstStyle/>
          <a:p>
            <a:pPr algn="l"/>
            <a:r>
              <a:rPr lang="en-US" b="0" i="0" dirty="0">
                <a:solidFill>
                  <a:srgbClr val="374151"/>
                </a:solidFill>
                <a:effectLst/>
                <a:latin typeface="Söhne"/>
              </a:rPr>
              <a:t>Press the “Folder Key” at the bottom of the HIM </a:t>
            </a:r>
          </a:p>
        </p:txBody>
      </p:sp>
      <p:sp>
        <p:nvSpPr>
          <p:cNvPr id="13" name="Oval 12">
            <a:extLst>
              <a:ext uri="{FF2B5EF4-FFF2-40B4-BE49-F238E27FC236}">
                <a16:creationId xmlns:a16="http://schemas.microsoft.com/office/drawing/2014/main" id="{3C563A2B-85E0-85F3-6E52-D225305A892D}"/>
              </a:ext>
            </a:extLst>
          </p:cNvPr>
          <p:cNvSpPr/>
          <p:nvPr/>
        </p:nvSpPr>
        <p:spPr>
          <a:xfrm>
            <a:off x="2438400" y="4954555"/>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A8A9C52C-82C0-7A61-E84C-26138C2EB989}"/>
              </a:ext>
            </a:extLst>
          </p:cNvPr>
          <p:cNvCxnSpPr>
            <a:cxnSpLocks/>
          </p:cNvCxnSpPr>
          <p:nvPr/>
        </p:nvCxnSpPr>
        <p:spPr>
          <a:xfrm flipH="1">
            <a:off x="3109089" y="3491272"/>
            <a:ext cx="2537487" cy="14912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057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D7A724-BA02-F069-2CA9-8D0F9B0A35E8}"/>
              </a:ext>
            </a:extLst>
          </p:cNvPr>
          <p:cNvSpPr txBox="1"/>
          <p:nvPr/>
        </p:nvSpPr>
        <p:spPr>
          <a:xfrm>
            <a:off x="0" y="0"/>
            <a:ext cx="5943600" cy="523220"/>
          </a:xfrm>
          <a:prstGeom prst="rect">
            <a:avLst/>
          </a:prstGeom>
          <a:noFill/>
        </p:spPr>
        <p:txBody>
          <a:bodyPr wrap="square" rtlCol="0">
            <a:spAutoFit/>
          </a:bodyPr>
          <a:lstStyle/>
          <a:p>
            <a:r>
              <a:rPr lang="en-US" sz="2800" dirty="0" err="1">
                <a:solidFill>
                  <a:srgbClr val="00467F"/>
                </a:solidFill>
              </a:rPr>
              <a:t>CopyCat</a:t>
            </a:r>
            <a:r>
              <a:rPr lang="en-US" sz="2800" dirty="0">
                <a:solidFill>
                  <a:srgbClr val="00467F"/>
                </a:solidFill>
              </a:rPr>
              <a:t> Uploading Procedure – Step 2</a:t>
            </a:r>
          </a:p>
        </p:txBody>
      </p:sp>
      <p:pic>
        <p:nvPicPr>
          <p:cNvPr id="10" name="Picture 9">
            <a:extLst>
              <a:ext uri="{FF2B5EF4-FFF2-40B4-BE49-F238E27FC236}">
                <a16:creationId xmlns:a16="http://schemas.microsoft.com/office/drawing/2014/main" id="{C8B7C7CB-8574-398C-2FFE-A8C077824BC7}"/>
              </a:ext>
            </a:extLst>
          </p:cNvPr>
          <p:cNvPicPr>
            <a:picLocks noChangeAspect="1"/>
          </p:cNvPicPr>
          <p:nvPr/>
        </p:nvPicPr>
        <p:blipFill>
          <a:blip r:embed="rId2"/>
          <a:stretch>
            <a:fillRect/>
          </a:stretch>
        </p:blipFill>
        <p:spPr>
          <a:xfrm>
            <a:off x="1295400" y="1524000"/>
            <a:ext cx="3062421" cy="4394539"/>
          </a:xfrm>
          <a:prstGeom prst="rect">
            <a:avLst/>
          </a:prstGeom>
        </p:spPr>
      </p:pic>
      <p:sp>
        <p:nvSpPr>
          <p:cNvPr id="12" name="TextBox 11">
            <a:extLst>
              <a:ext uri="{FF2B5EF4-FFF2-40B4-BE49-F238E27FC236}">
                <a16:creationId xmlns:a16="http://schemas.microsoft.com/office/drawing/2014/main" id="{7C9ECBD7-75E4-5288-D5C0-2A26B1F02D6C}"/>
              </a:ext>
            </a:extLst>
          </p:cNvPr>
          <p:cNvSpPr txBox="1"/>
          <p:nvPr/>
        </p:nvSpPr>
        <p:spPr>
          <a:xfrm>
            <a:off x="5707665" y="3291217"/>
            <a:ext cx="5791200" cy="707886"/>
          </a:xfrm>
          <a:prstGeom prst="rect">
            <a:avLst/>
          </a:prstGeom>
          <a:noFill/>
        </p:spPr>
        <p:txBody>
          <a:bodyPr wrap="square">
            <a:spAutoFit/>
          </a:bodyPr>
          <a:lstStyle/>
          <a:p>
            <a:pPr algn="l"/>
            <a:r>
              <a:rPr lang="en-US" b="0" i="0" dirty="0">
                <a:solidFill>
                  <a:srgbClr val="374151"/>
                </a:solidFill>
                <a:effectLst/>
                <a:latin typeface="Söhne"/>
              </a:rPr>
              <a:t>Press the “Blue Left &amp; Right Arrows” to select the “Memory Folder”</a:t>
            </a:r>
          </a:p>
        </p:txBody>
      </p:sp>
      <p:cxnSp>
        <p:nvCxnSpPr>
          <p:cNvPr id="13" name="Straight Arrow Connector 12">
            <a:extLst>
              <a:ext uri="{FF2B5EF4-FFF2-40B4-BE49-F238E27FC236}">
                <a16:creationId xmlns:a16="http://schemas.microsoft.com/office/drawing/2014/main" id="{EEA79CF8-331C-F00B-966C-185468B0A5A1}"/>
              </a:ext>
            </a:extLst>
          </p:cNvPr>
          <p:cNvCxnSpPr>
            <a:cxnSpLocks/>
          </p:cNvCxnSpPr>
          <p:nvPr/>
        </p:nvCxnSpPr>
        <p:spPr>
          <a:xfrm flipH="1">
            <a:off x="3962400" y="3491272"/>
            <a:ext cx="1684176" cy="11569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AEE83816-43C2-1395-1347-5D4639B149B0}"/>
              </a:ext>
            </a:extLst>
          </p:cNvPr>
          <p:cNvSpPr/>
          <p:nvPr/>
        </p:nvSpPr>
        <p:spPr>
          <a:xfrm>
            <a:off x="3124200" y="45720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D780173-F202-F1F8-C331-08BD0778739D}"/>
              </a:ext>
            </a:extLst>
          </p:cNvPr>
          <p:cNvSpPr/>
          <p:nvPr/>
        </p:nvSpPr>
        <p:spPr>
          <a:xfrm>
            <a:off x="2044689" y="4561114"/>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6209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D7A724-BA02-F069-2CA9-8D0F9B0A35E8}"/>
              </a:ext>
            </a:extLst>
          </p:cNvPr>
          <p:cNvSpPr txBox="1"/>
          <p:nvPr/>
        </p:nvSpPr>
        <p:spPr>
          <a:xfrm>
            <a:off x="-49764" y="0"/>
            <a:ext cx="5993363" cy="523220"/>
          </a:xfrm>
          <a:prstGeom prst="rect">
            <a:avLst/>
          </a:prstGeom>
          <a:noFill/>
        </p:spPr>
        <p:txBody>
          <a:bodyPr wrap="square" rtlCol="0">
            <a:spAutoFit/>
          </a:bodyPr>
          <a:lstStyle/>
          <a:p>
            <a:r>
              <a:rPr lang="en-US" sz="2800" dirty="0" err="1">
                <a:solidFill>
                  <a:srgbClr val="00467F"/>
                </a:solidFill>
              </a:rPr>
              <a:t>CopyCat</a:t>
            </a:r>
            <a:r>
              <a:rPr lang="en-US" sz="2800" dirty="0">
                <a:solidFill>
                  <a:srgbClr val="00467F"/>
                </a:solidFill>
              </a:rPr>
              <a:t> Uploading Procedure – Step 3</a:t>
            </a:r>
          </a:p>
        </p:txBody>
      </p:sp>
      <p:pic>
        <p:nvPicPr>
          <p:cNvPr id="4" name="Picture 3">
            <a:extLst>
              <a:ext uri="{FF2B5EF4-FFF2-40B4-BE49-F238E27FC236}">
                <a16:creationId xmlns:a16="http://schemas.microsoft.com/office/drawing/2014/main" id="{FBD340BF-C5D6-597E-0625-849374C6C626}"/>
              </a:ext>
            </a:extLst>
          </p:cNvPr>
          <p:cNvPicPr>
            <a:picLocks noChangeAspect="1"/>
          </p:cNvPicPr>
          <p:nvPr/>
        </p:nvPicPr>
        <p:blipFill>
          <a:blip r:embed="rId2"/>
          <a:stretch>
            <a:fillRect/>
          </a:stretch>
        </p:blipFill>
        <p:spPr>
          <a:xfrm>
            <a:off x="1143000" y="1752600"/>
            <a:ext cx="2955315" cy="4268008"/>
          </a:xfrm>
          <a:prstGeom prst="rect">
            <a:avLst/>
          </a:prstGeom>
        </p:spPr>
      </p:pic>
      <p:sp>
        <p:nvSpPr>
          <p:cNvPr id="5" name="TextBox 4">
            <a:extLst>
              <a:ext uri="{FF2B5EF4-FFF2-40B4-BE49-F238E27FC236}">
                <a16:creationId xmlns:a16="http://schemas.microsoft.com/office/drawing/2014/main" id="{A524F905-F118-162A-9486-3BAC56A0EDDB}"/>
              </a:ext>
            </a:extLst>
          </p:cNvPr>
          <p:cNvSpPr txBox="1"/>
          <p:nvPr/>
        </p:nvSpPr>
        <p:spPr>
          <a:xfrm>
            <a:off x="5707665" y="3291217"/>
            <a:ext cx="5646135" cy="707886"/>
          </a:xfrm>
          <a:prstGeom prst="rect">
            <a:avLst/>
          </a:prstGeom>
          <a:noFill/>
        </p:spPr>
        <p:txBody>
          <a:bodyPr wrap="square">
            <a:spAutoFit/>
          </a:bodyPr>
          <a:lstStyle/>
          <a:p>
            <a:pPr algn="l"/>
            <a:r>
              <a:rPr lang="en-US" b="0" i="0" dirty="0">
                <a:solidFill>
                  <a:srgbClr val="374151"/>
                </a:solidFill>
                <a:effectLst/>
                <a:latin typeface="Söhne"/>
              </a:rPr>
              <a:t>Use the blue “Up &amp; Down Arrows” to highlight “HIM Copycat” and then press the blue “5” (Enter) key</a:t>
            </a:r>
          </a:p>
        </p:txBody>
      </p:sp>
      <p:cxnSp>
        <p:nvCxnSpPr>
          <p:cNvPr id="6" name="Straight Arrow Connector 5">
            <a:extLst>
              <a:ext uri="{FF2B5EF4-FFF2-40B4-BE49-F238E27FC236}">
                <a16:creationId xmlns:a16="http://schemas.microsoft.com/office/drawing/2014/main" id="{EE4F8A49-2D9B-2D36-4C5F-98899ED411E6}"/>
              </a:ext>
            </a:extLst>
          </p:cNvPr>
          <p:cNvCxnSpPr>
            <a:cxnSpLocks/>
            <a:stCxn id="5" idx="1"/>
          </p:cNvCxnSpPr>
          <p:nvPr/>
        </p:nvCxnSpPr>
        <p:spPr>
          <a:xfrm flipH="1">
            <a:off x="3048000" y="3645160"/>
            <a:ext cx="2659665" cy="11554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B4ED667-0071-F445-866C-F0B84AC31C0F}"/>
              </a:ext>
            </a:extLst>
          </p:cNvPr>
          <p:cNvSpPr/>
          <p:nvPr/>
        </p:nvSpPr>
        <p:spPr>
          <a:xfrm>
            <a:off x="2362200" y="47244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EAC46120-D526-240F-47B3-8AE3DEE89577}"/>
              </a:ext>
            </a:extLst>
          </p:cNvPr>
          <p:cNvCxnSpPr>
            <a:cxnSpLocks/>
          </p:cNvCxnSpPr>
          <p:nvPr/>
        </p:nvCxnSpPr>
        <p:spPr>
          <a:xfrm flipH="1" flipV="1">
            <a:off x="3048000" y="2890469"/>
            <a:ext cx="2621565" cy="6415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996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D7A724-BA02-F069-2CA9-8D0F9B0A35E8}"/>
              </a:ext>
            </a:extLst>
          </p:cNvPr>
          <p:cNvSpPr txBox="1"/>
          <p:nvPr/>
        </p:nvSpPr>
        <p:spPr>
          <a:xfrm>
            <a:off x="0" y="0"/>
            <a:ext cx="5943600" cy="523220"/>
          </a:xfrm>
          <a:prstGeom prst="rect">
            <a:avLst/>
          </a:prstGeom>
          <a:noFill/>
        </p:spPr>
        <p:txBody>
          <a:bodyPr wrap="square" rtlCol="0">
            <a:spAutoFit/>
          </a:bodyPr>
          <a:lstStyle/>
          <a:p>
            <a:r>
              <a:rPr lang="en-US" sz="2800" dirty="0" err="1">
                <a:solidFill>
                  <a:srgbClr val="00467F"/>
                </a:solidFill>
              </a:rPr>
              <a:t>CopyCat</a:t>
            </a:r>
            <a:r>
              <a:rPr lang="en-US" sz="2800" dirty="0">
                <a:solidFill>
                  <a:srgbClr val="00467F"/>
                </a:solidFill>
              </a:rPr>
              <a:t> Uploading Procedure – Step 4</a:t>
            </a:r>
          </a:p>
        </p:txBody>
      </p:sp>
      <p:pic>
        <p:nvPicPr>
          <p:cNvPr id="5" name="Picture 4">
            <a:extLst>
              <a:ext uri="{FF2B5EF4-FFF2-40B4-BE49-F238E27FC236}">
                <a16:creationId xmlns:a16="http://schemas.microsoft.com/office/drawing/2014/main" id="{2DF9FCAC-A47F-9FB0-D385-673D990658D1}"/>
              </a:ext>
            </a:extLst>
          </p:cNvPr>
          <p:cNvPicPr>
            <a:picLocks noChangeAspect="1"/>
          </p:cNvPicPr>
          <p:nvPr/>
        </p:nvPicPr>
        <p:blipFill>
          <a:blip r:embed="rId2"/>
          <a:stretch>
            <a:fillRect/>
          </a:stretch>
        </p:blipFill>
        <p:spPr>
          <a:xfrm>
            <a:off x="1066800" y="1739870"/>
            <a:ext cx="2971800" cy="4209483"/>
          </a:xfrm>
          <a:prstGeom prst="rect">
            <a:avLst/>
          </a:prstGeom>
        </p:spPr>
      </p:pic>
      <p:sp>
        <p:nvSpPr>
          <p:cNvPr id="6" name="TextBox 5">
            <a:extLst>
              <a:ext uri="{FF2B5EF4-FFF2-40B4-BE49-F238E27FC236}">
                <a16:creationId xmlns:a16="http://schemas.microsoft.com/office/drawing/2014/main" id="{FE3F6195-9796-FE39-8BAE-18F3160D1BE6}"/>
              </a:ext>
            </a:extLst>
          </p:cNvPr>
          <p:cNvSpPr txBox="1"/>
          <p:nvPr/>
        </p:nvSpPr>
        <p:spPr>
          <a:xfrm>
            <a:off x="5707665" y="3291217"/>
            <a:ext cx="5874735" cy="707886"/>
          </a:xfrm>
          <a:prstGeom prst="rect">
            <a:avLst/>
          </a:prstGeom>
          <a:noFill/>
        </p:spPr>
        <p:txBody>
          <a:bodyPr wrap="square">
            <a:spAutoFit/>
          </a:bodyPr>
          <a:lstStyle/>
          <a:p>
            <a:pPr algn="l"/>
            <a:r>
              <a:rPr lang="en-US" b="0" i="0" dirty="0">
                <a:solidFill>
                  <a:srgbClr val="374151"/>
                </a:solidFill>
                <a:effectLst/>
                <a:latin typeface="Söhne"/>
              </a:rPr>
              <a:t>Use the blue “Up &amp; Down Arrows” to highlight “Upload All Ports” and then press the blue “5” (Enter) key</a:t>
            </a:r>
          </a:p>
        </p:txBody>
      </p:sp>
      <p:cxnSp>
        <p:nvCxnSpPr>
          <p:cNvPr id="7" name="Straight Arrow Connector 6">
            <a:extLst>
              <a:ext uri="{FF2B5EF4-FFF2-40B4-BE49-F238E27FC236}">
                <a16:creationId xmlns:a16="http://schemas.microsoft.com/office/drawing/2014/main" id="{81A5BAC1-15C6-F123-9672-3E45A345C873}"/>
              </a:ext>
            </a:extLst>
          </p:cNvPr>
          <p:cNvCxnSpPr>
            <a:cxnSpLocks/>
            <a:stCxn id="6" idx="1"/>
          </p:cNvCxnSpPr>
          <p:nvPr/>
        </p:nvCxnSpPr>
        <p:spPr>
          <a:xfrm flipH="1">
            <a:off x="3048000" y="3645160"/>
            <a:ext cx="2659665" cy="11554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492B405E-C475-24DB-62E3-60D87219131A}"/>
              </a:ext>
            </a:extLst>
          </p:cNvPr>
          <p:cNvSpPr/>
          <p:nvPr/>
        </p:nvSpPr>
        <p:spPr>
          <a:xfrm>
            <a:off x="2240902" y="47244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C1E9DFA5-F9FD-0B81-93D8-363790CC8E33}"/>
              </a:ext>
            </a:extLst>
          </p:cNvPr>
          <p:cNvCxnSpPr>
            <a:cxnSpLocks/>
          </p:cNvCxnSpPr>
          <p:nvPr/>
        </p:nvCxnSpPr>
        <p:spPr>
          <a:xfrm flipH="1" flipV="1">
            <a:off x="2895600" y="3048000"/>
            <a:ext cx="2750535" cy="4105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0DFDE0E-6637-982D-E8A5-5299AB90011F}"/>
              </a:ext>
            </a:extLst>
          </p:cNvPr>
          <p:cNvSpPr txBox="1"/>
          <p:nvPr/>
        </p:nvSpPr>
        <p:spPr>
          <a:xfrm>
            <a:off x="5646135" y="4479381"/>
            <a:ext cx="5874735" cy="1015663"/>
          </a:xfrm>
          <a:prstGeom prst="rect">
            <a:avLst/>
          </a:prstGeom>
          <a:noFill/>
        </p:spPr>
        <p:txBody>
          <a:bodyPr wrap="square">
            <a:spAutoFit/>
          </a:bodyPr>
          <a:lstStyle/>
          <a:p>
            <a:pPr algn="l"/>
            <a:r>
              <a:rPr lang="en-US" b="1" i="0" dirty="0">
                <a:solidFill>
                  <a:srgbClr val="374151"/>
                </a:solidFill>
                <a:effectLst/>
                <a:latin typeface="Söhne"/>
              </a:rPr>
              <a:t>Warning: </a:t>
            </a:r>
            <a:r>
              <a:rPr lang="en-US" b="0" i="0" dirty="0">
                <a:solidFill>
                  <a:srgbClr val="374151"/>
                </a:solidFill>
                <a:effectLst/>
                <a:latin typeface="Söhne"/>
              </a:rPr>
              <a:t>If you select “</a:t>
            </a:r>
            <a:r>
              <a:rPr lang="en-US" b="0" i="0" dirty="0" err="1">
                <a:solidFill>
                  <a:srgbClr val="374151"/>
                </a:solidFill>
                <a:effectLst/>
                <a:latin typeface="Söhne"/>
              </a:rPr>
              <a:t>CopyCat</a:t>
            </a:r>
            <a:r>
              <a:rPr lang="en-US" b="0" i="0" dirty="0">
                <a:solidFill>
                  <a:srgbClr val="374151"/>
                </a:solidFill>
                <a:effectLst/>
                <a:latin typeface="Söhne"/>
              </a:rPr>
              <a:t> from Device to HIM”, you will only get Port 0 which means that all of the parameters for the other ports will not be saved.</a:t>
            </a:r>
          </a:p>
        </p:txBody>
      </p:sp>
    </p:spTree>
    <p:extLst>
      <p:ext uri="{BB962C8B-B14F-4D97-AF65-F5344CB8AC3E}">
        <p14:creationId xmlns:p14="http://schemas.microsoft.com/office/powerpoint/2010/main" val="1968556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D7A724-BA02-F069-2CA9-8D0F9B0A35E8}"/>
              </a:ext>
            </a:extLst>
          </p:cNvPr>
          <p:cNvSpPr txBox="1"/>
          <p:nvPr/>
        </p:nvSpPr>
        <p:spPr>
          <a:xfrm>
            <a:off x="0" y="0"/>
            <a:ext cx="5943600" cy="523220"/>
          </a:xfrm>
          <a:prstGeom prst="rect">
            <a:avLst/>
          </a:prstGeom>
          <a:noFill/>
        </p:spPr>
        <p:txBody>
          <a:bodyPr wrap="square" rtlCol="0">
            <a:spAutoFit/>
          </a:bodyPr>
          <a:lstStyle/>
          <a:p>
            <a:r>
              <a:rPr lang="en-US" sz="2800" dirty="0" err="1">
                <a:solidFill>
                  <a:srgbClr val="00467F"/>
                </a:solidFill>
              </a:rPr>
              <a:t>CopyCat</a:t>
            </a:r>
            <a:r>
              <a:rPr lang="en-US" sz="2800" dirty="0">
                <a:solidFill>
                  <a:srgbClr val="00467F"/>
                </a:solidFill>
              </a:rPr>
              <a:t> Uploading Procedure – Step 5</a:t>
            </a:r>
          </a:p>
        </p:txBody>
      </p:sp>
      <p:sp>
        <p:nvSpPr>
          <p:cNvPr id="5" name="TextBox 4">
            <a:extLst>
              <a:ext uri="{FF2B5EF4-FFF2-40B4-BE49-F238E27FC236}">
                <a16:creationId xmlns:a16="http://schemas.microsoft.com/office/drawing/2014/main" id="{476A4C45-EAC1-816C-114B-BCF4FCDEE95D}"/>
              </a:ext>
            </a:extLst>
          </p:cNvPr>
          <p:cNvSpPr txBox="1"/>
          <p:nvPr/>
        </p:nvSpPr>
        <p:spPr>
          <a:xfrm>
            <a:off x="5707665" y="3291217"/>
            <a:ext cx="5874735" cy="707886"/>
          </a:xfrm>
          <a:prstGeom prst="rect">
            <a:avLst/>
          </a:prstGeom>
          <a:noFill/>
        </p:spPr>
        <p:txBody>
          <a:bodyPr wrap="square">
            <a:spAutoFit/>
          </a:bodyPr>
          <a:lstStyle/>
          <a:p>
            <a:pPr algn="l"/>
            <a:r>
              <a:rPr lang="en-US" b="0" i="0" dirty="0">
                <a:solidFill>
                  <a:srgbClr val="374151"/>
                </a:solidFill>
                <a:effectLst/>
                <a:latin typeface="Söhne"/>
              </a:rPr>
              <a:t>Use the blue “Up &amp; Down Arrows” to highlight “New File” and then press the blue “5” (Enter) key</a:t>
            </a:r>
          </a:p>
        </p:txBody>
      </p:sp>
      <p:pic>
        <p:nvPicPr>
          <p:cNvPr id="7" name="Picture 6">
            <a:extLst>
              <a:ext uri="{FF2B5EF4-FFF2-40B4-BE49-F238E27FC236}">
                <a16:creationId xmlns:a16="http://schemas.microsoft.com/office/drawing/2014/main" id="{A3B716E5-98D0-CBC8-AEA0-0E25D70735DD}"/>
              </a:ext>
            </a:extLst>
          </p:cNvPr>
          <p:cNvPicPr>
            <a:picLocks noChangeAspect="1"/>
          </p:cNvPicPr>
          <p:nvPr/>
        </p:nvPicPr>
        <p:blipFill>
          <a:blip r:embed="rId2"/>
          <a:stretch>
            <a:fillRect/>
          </a:stretch>
        </p:blipFill>
        <p:spPr>
          <a:xfrm>
            <a:off x="997936" y="1732837"/>
            <a:ext cx="2964464" cy="4131035"/>
          </a:xfrm>
          <a:prstGeom prst="rect">
            <a:avLst/>
          </a:prstGeom>
        </p:spPr>
      </p:pic>
      <p:cxnSp>
        <p:nvCxnSpPr>
          <p:cNvPr id="6" name="Straight Arrow Connector 5">
            <a:extLst>
              <a:ext uri="{FF2B5EF4-FFF2-40B4-BE49-F238E27FC236}">
                <a16:creationId xmlns:a16="http://schemas.microsoft.com/office/drawing/2014/main" id="{EAD4678A-9FD3-02EC-A826-0234CEE5F1F2}"/>
              </a:ext>
            </a:extLst>
          </p:cNvPr>
          <p:cNvCxnSpPr>
            <a:cxnSpLocks/>
            <a:stCxn id="5" idx="1"/>
          </p:cNvCxnSpPr>
          <p:nvPr/>
        </p:nvCxnSpPr>
        <p:spPr>
          <a:xfrm flipH="1">
            <a:off x="2895600" y="3645160"/>
            <a:ext cx="2812065" cy="10030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369F89C-ABD1-6EE0-3F4D-2B9242DE00E5}"/>
              </a:ext>
            </a:extLst>
          </p:cNvPr>
          <p:cNvSpPr/>
          <p:nvPr/>
        </p:nvSpPr>
        <p:spPr>
          <a:xfrm>
            <a:off x="2228461" y="46482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40EE5D11-3E80-28CE-FE90-98DA7B113C55}"/>
              </a:ext>
            </a:extLst>
          </p:cNvPr>
          <p:cNvCxnSpPr>
            <a:cxnSpLocks/>
          </p:cNvCxnSpPr>
          <p:nvPr/>
        </p:nvCxnSpPr>
        <p:spPr>
          <a:xfrm flipH="1" flipV="1">
            <a:off x="2895600" y="2819400"/>
            <a:ext cx="2750535" cy="6391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4D6D008-91E9-7AB7-B957-B9F8594FE12E}"/>
              </a:ext>
            </a:extLst>
          </p:cNvPr>
          <p:cNvSpPr txBox="1"/>
          <p:nvPr/>
        </p:nvSpPr>
        <p:spPr>
          <a:xfrm>
            <a:off x="5646135" y="4326981"/>
            <a:ext cx="5874735" cy="1015663"/>
          </a:xfrm>
          <a:prstGeom prst="rect">
            <a:avLst/>
          </a:prstGeom>
          <a:noFill/>
        </p:spPr>
        <p:txBody>
          <a:bodyPr wrap="square">
            <a:spAutoFit/>
          </a:bodyPr>
          <a:lstStyle/>
          <a:p>
            <a:pPr algn="l"/>
            <a:r>
              <a:rPr lang="en-US" b="1" i="0" dirty="0">
                <a:solidFill>
                  <a:srgbClr val="374151"/>
                </a:solidFill>
                <a:effectLst/>
                <a:latin typeface="Söhne"/>
              </a:rPr>
              <a:t>NOTE: </a:t>
            </a:r>
            <a:r>
              <a:rPr lang="en-US" i="0" dirty="0">
                <a:solidFill>
                  <a:srgbClr val="374151"/>
                </a:solidFill>
                <a:effectLst/>
                <a:latin typeface="Söhne"/>
              </a:rPr>
              <a:t>If you have a file already saved in the HIM, you can select it and it will be overwritten with the current parameters.</a:t>
            </a:r>
            <a:endParaRPr lang="en-US" b="0" i="0" dirty="0">
              <a:solidFill>
                <a:srgbClr val="374151"/>
              </a:solidFill>
              <a:effectLst/>
              <a:latin typeface="Söhne"/>
            </a:endParaRPr>
          </a:p>
        </p:txBody>
      </p:sp>
    </p:spTree>
    <p:extLst>
      <p:ext uri="{BB962C8B-B14F-4D97-AF65-F5344CB8AC3E}">
        <p14:creationId xmlns:p14="http://schemas.microsoft.com/office/powerpoint/2010/main" val="1298335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D7A724-BA02-F069-2CA9-8D0F9B0A35E8}"/>
              </a:ext>
            </a:extLst>
          </p:cNvPr>
          <p:cNvSpPr txBox="1"/>
          <p:nvPr/>
        </p:nvSpPr>
        <p:spPr>
          <a:xfrm>
            <a:off x="0" y="0"/>
            <a:ext cx="6019800" cy="523220"/>
          </a:xfrm>
          <a:prstGeom prst="rect">
            <a:avLst/>
          </a:prstGeom>
          <a:noFill/>
        </p:spPr>
        <p:txBody>
          <a:bodyPr wrap="square" rtlCol="0">
            <a:spAutoFit/>
          </a:bodyPr>
          <a:lstStyle/>
          <a:p>
            <a:r>
              <a:rPr lang="en-US" sz="2800" dirty="0" err="1">
                <a:solidFill>
                  <a:srgbClr val="00467F"/>
                </a:solidFill>
              </a:rPr>
              <a:t>CopyCat</a:t>
            </a:r>
            <a:r>
              <a:rPr lang="en-US" sz="2800" dirty="0">
                <a:solidFill>
                  <a:srgbClr val="00467F"/>
                </a:solidFill>
              </a:rPr>
              <a:t> Uploading Procedure – Step 6</a:t>
            </a:r>
          </a:p>
        </p:txBody>
      </p:sp>
      <p:pic>
        <p:nvPicPr>
          <p:cNvPr id="4" name="Picture 3">
            <a:extLst>
              <a:ext uri="{FF2B5EF4-FFF2-40B4-BE49-F238E27FC236}">
                <a16:creationId xmlns:a16="http://schemas.microsoft.com/office/drawing/2014/main" id="{A49327E0-08D3-D7EE-3575-BDA4C044EF0A}"/>
              </a:ext>
            </a:extLst>
          </p:cNvPr>
          <p:cNvPicPr>
            <a:picLocks noChangeAspect="1"/>
          </p:cNvPicPr>
          <p:nvPr/>
        </p:nvPicPr>
        <p:blipFill>
          <a:blip r:embed="rId2"/>
          <a:stretch>
            <a:fillRect/>
          </a:stretch>
        </p:blipFill>
        <p:spPr>
          <a:xfrm>
            <a:off x="838200" y="982823"/>
            <a:ext cx="1801021" cy="2685813"/>
          </a:xfrm>
          <a:prstGeom prst="rect">
            <a:avLst/>
          </a:prstGeom>
        </p:spPr>
      </p:pic>
      <p:pic>
        <p:nvPicPr>
          <p:cNvPr id="5" name="Picture 4">
            <a:extLst>
              <a:ext uri="{FF2B5EF4-FFF2-40B4-BE49-F238E27FC236}">
                <a16:creationId xmlns:a16="http://schemas.microsoft.com/office/drawing/2014/main" id="{330B8BCF-BFA1-671F-6C74-6A68AE069E7B}"/>
              </a:ext>
            </a:extLst>
          </p:cNvPr>
          <p:cNvPicPr>
            <a:picLocks noChangeAspect="1"/>
          </p:cNvPicPr>
          <p:nvPr/>
        </p:nvPicPr>
        <p:blipFill>
          <a:blip r:embed="rId3"/>
          <a:stretch>
            <a:fillRect/>
          </a:stretch>
        </p:blipFill>
        <p:spPr>
          <a:xfrm>
            <a:off x="2819400" y="982823"/>
            <a:ext cx="1769815" cy="2670246"/>
          </a:xfrm>
          <a:prstGeom prst="rect">
            <a:avLst/>
          </a:prstGeom>
        </p:spPr>
      </p:pic>
      <p:pic>
        <p:nvPicPr>
          <p:cNvPr id="6" name="Picture 5">
            <a:extLst>
              <a:ext uri="{FF2B5EF4-FFF2-40B4-BE49-F238E27FC236}">
                <a16:creationId xmlns:a16="http://schemas.microsoft.com/office/drawing/2014/main" id="{F954A865-E427-3A1E-7F91-C2745AE0BA3A}"/>
              </a:ext>
            </a:extLst>
          </p:cNvPr>
          <p:cNvPicPr>
            <a:picLocks noChangeAspect="1"/>
          </p:cNvPicPr>
          <p:nvPr/>
        </p:nvPicPr>
        <p:blipFill>
          <a:blip r:embed="rId4"/>
          <a:stretch>
            <a:fillRect/>
          </a:stretch>
        </p:blipFill>
        <p:spPr>
          <a:xfrm>
            <a:off x="4769394" y="978507"/>
            <a:ext cx="1769815" cy="2678877"/>
          </a:xfrm>
          <a:prstGeom prst="rect">
            <a:avLst/>
          </a:prstGeom>
        </p:spPr>
      </p:pic>
      <p:pic>
        <p:nvPicPr>
          <p:cNvPr id="7" name="Picture 6">
            <a:extLst>
              <a:ext uri="{FF2B5EF4-FFF2-40B4-BE49-F238E27FC236}">
                <a16:creationId xmlns:a16="http://schemas.microsoft.com/office/drawing/2014/main" id="{AACDBF6F-CEAD-2855-21FF-EAB0B249650A}"/>
              </a:ext>
            </a:extLst>
          </p:cNvPr>
          <p:cNvPicPr>
            <a:picLocks noChangeAspect="1"/>
          </p:cNvPicPr>
          <p:nvPr/>
        </p:nvPicPr>
        <p:blipFill>
          <a:blip r:embed="rId5"/>
          <a:stretch>
            <a:fillRect/>
          </a:stretch>
        </p:blipFill>
        <p:spPr>
          <a:xfrm>
            <a:off x="6708502" y="949436"/>
            <a:ext cx="1719095" cy="2685814"/>
          </a:xfrm>
          <a:prstGeom prst="rect">
            <a:avLst/>
          </a:prstGeom>
        </p:spPr>
      </p:pic>
      <p:pic>
        <p:nvPicPr>
          <p:cNvPr id="8" name="Picture 7">
            <a:extLst>
              <a:ext uri="{FF2B5EF4-FFF2-40B4-BE49-F238E27FC236}">
                <a16:creationId xmlns:a16="http://schemas.microsoft.com/office/drawing/2014/main" id="{234AFBD4-DFE2-EB0E-8519-2F5FF84DD581}"/>
              </a:ext>
            </a:extLst>
          </p:cNvPr>
          <p:cNvPicPr>
            <a:picLocks noChangeAspect="1"/>
          </p:cNvPicPr>
          <p:nvPr/>
        </p:nvPicPr>
        <p:blipFill>
          <a:blip r:embed="rId6"/>
          <a:stretch>
            <a:fillRect/>
          </a:stretch>
        </p:blipFill>
        <p:spPr>
          <a:xfrm>
            <a:off x="8596890" y="949436"/>
            <a:ext cx="1809529" cy="2685814"/>
          </a:xfrm>
          <a:prstGeom prst="rect">
            <a:avLst/>
          </a:prstGeom>
        </p:spPr>
      </p:pic>
      <p:sp>
        <p:nvSpPr>
          <p:cNvPr id="9" name="TextBox 8">
            <a:extLst>
              <a:ext uri="{FF2B5EF4-FFF2-40B4-BE49-F238E27FC236}">
                <a16:creationId xmlns:a16="http://schemas.microsoft.com/office/drawing/2014/main" id="{993E9729-6BD3-B19B-7B5B-0D792480CA4A}"/>
              </a:ext>
            </a:extLst>
          </p:cNvPr>
          <p:cNvSpPr txBox="1"/>
          <p:nvPr/>
        </p:nvSpPr>
        <p:spPr>
          <a:xfrm>
            <a:off x="1371600" y="4495800"/>
            <a:ext cx="9144000" cy="707886"/>
          </a:xfrm>
          <a:prstGeom prst="rect">
            <a:avLst/>
          </a:prstGeom>
          <a:noFill/>
        </p:spPr>
        <p:txBody>
          <a:bodyPr wrap="square">
            <a:spAutoFit/>
          </a:bodyPr>
          <a:lstStyle/>
          <a:p>
            <a:pPr algn="l"/>
            <a:r>
              <a:rPr lang="en-US" dirty="0">
                <a:solidFill>
                  <a:srgbClr val="374151"/>
                </a:solidFill>
                <a:latin typeface="Söhne"/>
              </a:rPr>
              <a:t>Depending on how many ports are being used in the drive (IO Cards, Encoders Cards, Safety Cards, etc.., the HIM will store the parameters for each port.</a:t>
            </a:r>
            <a:endParaRPr lang="en-US" b="0" i="0" dirty="0">
              <a:solidFill>
                <a:srgbClr val="374151"/>
              </a:solidFill>
              <a:effectLst/>
              <a:latin typeface="Söhne"/>
            </a:endParaRPr>
          </a:p>
        </p:txBody>
      </p:sp>
    </p:spTree>
    <p:extLst>
      <p:ext uri="{BB962C8B-B14F-4D97-AF65-F5344CB8AC3E}">
        <p14:creationId xmlns:p14="http://schemas.microsoft.com/office/powerpoint/2010/main" val="3398078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D7A724-BA02-F069-2CA9-8D0F9B0A35E8}"/>
              </a:ext>
            </a:extLst>
          </p:cNvPr>
          <p:cNvSpPr txBox="1"/>
          <p:nvPr/>
        </p:nvSpPr>
        <p:spPr>
          <a:xfrm>
            <a:off x="0" y="0"/>
            <a:ext cx="6858000" cy="523220"/>
          </a:xfrm>
          <a:prstGeom prst="rect">
            <a:avLst/>
          </a:prstGeom>
          <a:noFill/>
        </p:spPr>
        <p:txBody>
          <a:bodyPr wrap="square" rtlCol="0">
            <a:spAutoFit/>
          </a:bodyPr>
          <a:lstStyle/>
          <a:p>
            <a:r>
              <a:rPr lang="en-US" sz="2800" dirty="0" err="1">
                <a:solidFill>
                  <a:srgbClr val="00467F"/>
                </a:solidFill>
              </a:rPr>
              <a:t>CopyCat</a:t>
            </a:r>
            <a:r>
              <a:rPr lang="en-US" sz="2800" dirty="0">
                <a:solidFill>
                  <a:srgbClr val="00467F"/>
                </a:solidFill>
              </a:rPr>
              <a:t> Downloading Procedure – Step 1</a:t>
            </a:r>
          </a:p>
        </p:txBody>
      </p:sp>
      <p:pic>
        <p:nvPicPr>
          <p:cNvPr id="5" name="Picture 4">
            <a:extLst>
              <a:ext uri="{FF2B5EF4-FFF2-40B4-BE49-F238E27FC236}">
                <a16:creationId xmlns:a16="http://schemas.microsoft.com/office/drawing/2014/main" id="{E5CD197B-B5E6-3A0F-1BF3-D3B92DDD959D}"/>
              </a:ext>
            </a:extLst>
          </p:cNvPr>
          <p:cNvPicPr>
            <a:picLocks noChangeAspect="1"/>
          </p:cNvPicPr>
          <p:nvPr/>
        </p:nvPicPr>
        <p:blipFill>
          <a:blip r:embed="rId2"/>
          <a:stretch>
            <a:fillRect/>
          </a:stretch>
        </p:blipFill>
        <p:spPr>
          <a:xfrm>
            <a:off x="1066800" y="1835554"/>
            <a:ext cx="2743200" cy="3932560"/>
          </a:xfrm>
          <a:prstGeom prst="rect">
            <a:avLst/>
          </a:prstGeom>
        </p:spPr>
      </p:pic>
      <p:sp>
        <p:nvSpPr>
          <p:cNvPr id="6" name="TextBox 5">
            <a:extLst>
              <a:ext uri="{FF2B5EF4-FFF2-40B4-BE49-F238E27FC236}">
                <a16:creationId xmlns:a16="http://schemas.microsoft.com/office/drawing/2014/main" id="{EC2EB389-4ABA-7DA3-674F-EF525D0055F3}"/>
              </a:ext>
            </a:extLst>
          </p:cNvPr>
          <p:cNvSpPr txBox="1"/>
          <p:nvPr/>
        </p:nvSpPr>
        <p:spPr>
          <a:xfrm>
            <a:off x="5634575" y="3124200"/>
            <a:ext cx="5874735" cy="1015663"/>
          </a:xfrm>
          <a:prstGeom prst="rect">
            <a:avLst/>
          </a:prstGeom>
          <a:noFill/>
        </p:spPr>
        <p:txBody>
          <a:bodyPr wrap="square">
            <a:spAutoFit/>
          </a:bodyPr>
          <a:lstStyle/>
          <a:p>
            <a:pPr algn="l"/>
            <a:r>
              <a:rPr lang="en-US" b="0" i="0" dirty="0">
                <a:solidFill>
                  <a:srgbClr val="374151"/>
                </a:solidFill>
                <a:effectLst/>
                <a:latin typeface="Söhne"/>
              </a:rPr>
              <a:t>Use the blue “Up &amp; Down Arrows” to highlight “Download All Ports” and then press the blue “5” (Enter) key</a:t>
            </a:r>
          </a:p>
        </p:txBody>
      </p:sp>
      <p:cxnSp>
        <p:nvCxnSpPr>
          <p:cNvPr id="7" name="Straight Arrow Connector 6">
            <a:extLst>
              <a:ext uri="{FF2B5EF4-FFF2-40B4-BE49-F238E27FC236}">
                <a16:creationId xmlns:a16="http://schemas.microsoft.com/office/drawing/2014/main" id="{F3F64935-A5D1-2428-99A1-CFB665A24CE7}"/>
              </a:ext>
            </a:extLst>
          </p:cNvPr>
          <p:cNvCxnSpPr>
            <a:cxnSpLocks/>
          </p:cNvCxnSpPr>
          <p:nvPr/>
        </p:nvCxnSpPr>
        <p:spPr>
          <a:xfrm flipH="1">
            <a:off x="2800739" y="3568960"/>
            <a:ext cx="2812065" cy="10030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E321EE3-F767-D03F-54F9-F536A737EEB0}"/>
              </a:ext>
            </a:extLst>
          </p:cNvPr>
          <p:cNvSpPr/>
          <p:nvPr/>
        </p:nvSpPr>
        <p:spPr>
          <a:xfrm>
            <a:off x="2133600" y="45720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3B48AB3-D512-BC22-C0BC-73463A94FA72}"/>
              </a:ext>
            </a:extLst>
          </p:cNvPr>
          <p:cNvCxnSpPr>
            <a:cxnSpLocks/>
          </p:cNvCxnSpPr>
          <p:nvPr/>
        </p:nvCxnSpPr>
        <p:spPr>
          <a:xfrm flipH="1" flipV="1">
            <a:off x="3048000" y="2895600"/>
            <a:ext cx="2495939" cy="5187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933768"/>
      </p:ext>
    </p:extLst>
  </p:cSld>
  <p:clrMapOvr>
    <a:masterClrMapping/>
  </p:clrMapOvr>
</p:sld>
</file>

<file path=ppt/theme/theme1.xml><?xml version="1.0" encoding="utf-8"?>
<a:theme xmlns:a="http://schemas.openxmlformats.org/drawingml/2006/main" name="SureStock PP Templat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2016 blank template-v1</Template>
  <TotalTime>1797</TotalTime>
  <Words>472</Words>
  <Application>Microsoft Office PowerPoint</Application>
  <PresentationFormat>Widescreen</PresentationFormat>
  <Paragraphs>31</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ITC Avant Garde Std Md</vt:lpstr>
      <vt:lpstr>Lucida Sans</vt:lpstr>
      <vt:lpstr>Söhne</vt:lpstr>
      <vt:lpstr>Times New Roman</vt:lpstr>
      <vt:lpstr>SureStock PP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ES&amp;E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Joshua Dowd</dc:creator>
  <cp:keywords/>
  <dc:description/>
  <cp:lastModifiedBy>Mark Garner</cp:lastModifiedBy>
  <cp:revision>125</cp:revision>
  <dcterms:created xsi:type="dcterms:W3CDTF">2006-12-05T15:56:47Z</dcterms:created>
  <dcterms:modified xsi:type="dcterms:W3CDTF">2023-03-02T19:08:03Z</dcterms:modified>
  <cp:category/>
</cp:coreProperties>
</file>